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68" r:id="rId5"/>
    <p:sldId id="269" r:id="rId6"/>
    <p:sldId id="270" r:id="rId7"/>
    <p:sldId id="271" r:id="rId8"/>
    <p:sldId id="272" r:id="rId9"/>
    <p:sldId id="273"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512F1E-2F57-38FC-64E7-BC8608CBA734}" name="Trevor Wilson" initials="TW" userId="Trevor Wilso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CCD2"/>
    <a:srgbClr val="EAF3CD"/>
    <a:srgbClr val="D4E79B"/>
    <a:srgbClr val="809F3D"/>
    <a:srgbClr val="C7CEC4"/>
    <a:srgbClr val="647559"/>
    <a:srgbClr val="213A12"/>
    <a:srgbClr val="AAD037"/>
    <a:srgbClr val="2AA5D6"/>
    <a:srgbClr val="CAE8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80" autoAdjust="0"/>
    <p:restoredTop sz="96206"/>
  </p:normalViewPr>
  <p:slideViewPr>
    <p:cSldViewPr snapToObjects="1">
      <p:cViewPr varScale="1">
        <p:scale>
          <a:sx n="111" d="100"/>
          <a:sy n="111" d="100"/>
        </p:scale>
        <p:origin x="108" y="96"/>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652FA7-8922-DC4C-B98D-9774D1799F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DADDF5F-BB50-854F-F376-0F1B9F1A345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357369-CF89-D44A-A367-B4B2C235A8BA}" type="datetimeFigureOut">
              <a:t>3/6/2025</a:t>
            </a:fld>
            <a:endParaRPr lang="en-US"/>
          </a:p>
        </p:txBody>
      </p:sp>
      <p:sp>
        <p:nvSpPr>
          <p:cNvPr id="4" name="Footer Placeholder 3">
            <a:extLst>
              <a:ext uri="{FF2B5EF4-FFF2-40B4-BE49-F238E27FC236}">
                <a16:creationId xmlns:a16="http://schemas.microsoft.com/office/drawing/2014/main" id="{79F5EBD5-E495-6366-19D7-E5B97D4369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C969350-0228-05A7-C24D-22D054337D8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21A467-8049-6D41-A64F-A0F93A432B12}" type="slidenum">
              <a:t>‹#›</a:t>
            </a:fld>
            <a:endParaRPr lang="en-US"/>
          </a:p>
        </p:txBody>
      </p:sp>
    </p:spTree>
    <p:extLst>
      <p:ext uri="{BB962C8B-B14F-4D97-AF65-F5344CB8AC3E}">
        <p14:creationId xmlns:p14="http://schemas.microsoft.com/office/powerpoint/2010/main" val="1330482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259407-DD21-284F-B472-73CCE4E4233F}" type="datetimeFigureOut">
              <a:t>3/6/2025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D8433E-B808-F943-BA5C-0A751EDBBCED}" type="slidenum">
              <a:t>‹#›</a:t>
            </a:fld>
            <a:endParaRPr lang="en-US"/>
          </a:p>
        </p:txBody>
      </p:sp>
    </p:spTree>
    <p:extLst>
      <p:ext uri="{BB962C8B-B14F-4D97-AF65-F5344CB8AC3E}">
        <p14:creationId xmlns:p14="http://schemas.microsoft.com/office/powerpoint/2010/main" val="372336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A6F54D0E-E854-7D4F-B8D1-169180017203}"/>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97" tIns="44649" rIns="89297" bIns="44649"/>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A4C63FC-C524-A44A-923B-A65723E37D47}" type="slidenum">
              <a:rPr lang="en-US" altLang="en-US" sz="1800">
                <a:solidFill>
                  <a:srgbClr val="FFFFFF"/>
                </a:solidFill>
                <a:latin typeface="Trebuchet MS" panose="020B0703020202090204" pitchFamily="34" charset="0"/>
              </a:rPr>
              <a:pPr eaLnBrk="1" hangingPunct="1">
                <a:spcBef>
                  <a:spcPct val="0"/>
                </a:spcBef>
              </a:pPr>
              <a:t>7</a:t>
            </a:fld>
            <a:endParaRPr lang="en-US" altLang="en-US" sz="1800">
              <a:solidFill>
                <a:srgbClr val="FFFFFF"/>
              </a:solidFill>
              <a:latin typeface="Trebuchet MS" panose="020B0703020202090204" pitchFamily="34" charset="0"/>
            </a:endParaRPr>
          </a:p>
        </p:txBody>
      </p:sp>
      <p:sp>
        <p:nvSpPr>
          <p:cNvPr id="32771" name="Rectangle 2">
            <a:extLst>
              <a:ext uri="{FF2B5EF4-FFF2-40B4-BE49-F238E27FC236}">
                <a16:creationId xmlns:a16="http://schemas.microsoft.com/office/drawing/2014/main" id="{5579B298-4C2C-B10A-617A-3FDD2DF10278}"/>
              </a:ext>
            </a:extLst>
          </p:cNvPr>
          <p:cNvSpPr>
            <a:spLocks noGrp="1" noRot="1" noChangeAspect="1" noChangeArrowheads="1" noTextEdit="1"/>
          </p:cNvSpPr>
          <p:nvPr>
            <p:ph type="sldImg"/>
          </p:nvPr>
        </p:nvSpPr>
        <p:spPr bwMode="auto">
          <a:xfrm>
            <a:off x="382588" y="681038"/>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id="{94C8AC1D-A14C-5DB2-649A-430A19E17D04}"/>
              </a:ext>
            </a:extLst>
          </p:cNvPr>
          <p:cNvSpPr>
            <a:spLocks noGrp="1" noChangeArrowheads="1"/>
          </p:cNvSpPr>
          <p:nvPr>
            <p:ph type="body" idx="1"/>
          </p:nvPr>
        </p:nvSpPr>
        <p:spPr bwMode="auto">
          <a:xfrm>
            <a:off x="908050" y="4330700"/>
            <a:ext cx="5035550" cy="41290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numCol="1" anchor="t" anchorCtr="0" compatLnSpc="1">
            <a:prstTxWarp prst="textNoShape">
              <a:avLst/>
            </a:prstTxWarp>
          </a:bodyPr>
          <a:lstStyle/>
          <a:p>
            <a:pPr eaLnBrk="1" hangingPunct="1">
              <a:spcBef>
                <a:spcPct val="0"/>
              </a:spcBef>
            </a:pPr>
            <a:endParaRPr lang="fr-CA" altLang="en-US">
              <a:latin typeface="Trebuchet MS" panose="020B0703020202090204" pitchFamily="34" charset="0"/>
            </a:endParaRPr>
          </a:p>
        </p:txBody>
      </p:sp>
    </p:spTree>
    <p:extLst>
      <p:ext uri="{BB962C8B-B14F-4D97-AF65-F5344CB8AC3E}">
        <p14:creationId xmlns:p14="http://schemas.microsoft.com/office/powerpoint/2010/main" val="2143548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vel 1 cover">
    <p:spTree>
      <p:nvGrpSpPr>
        <p:cNvPr id="1" name=""/>
        <p:cNvGrpSpPr/>
        <p:nvPr/>
      </p:nvGrpSpPr>
      <p:grpSpPr>
        <a:xfrm>
          <a:off x="0" y="0"/>
          <a:ext cx="0" cy="0"/>
          <a:chOff x="0" y="0"/>
          <a:chExt cx="0" cy="0"/>
        </a:xfrm>
      </p:grpSpPr>
      <p:sp>
        <p:nvSpPr>
          <p:cNvPr id="7" name="Picture Placeholder 4">
            <a:extLst>
              <a:ext uri="{FF2B5EF4-FFF2-40B4-BE49-F238E27FC236}">
                <a16:creationId xmlns:a16="http://schemas.microsoft.com/office/drawing/2014/main" id="{549EF394-4AAE-063C-41F2-F81F49B2E62A}"/>
              </a:ext>
            </a:extLst>
          </p:cNvPr>
          <p:cNvSpPr>
            <a:spLocks noGrp="1"/>
          </p:cNvSpPr>
          <p:nvPr>
            <p:ph type="pic" sz="quarter" idx="10"/>
          </p:nvPr>
        </p:nvSpPr>
        <p:spPr>
          <a:xfrm>
            <a:off x="228600" y="228600"/>
            <a:ext cx="117348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5800" y="914400"/>
            <a:ext cx="108204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solidFill>
                  <a:schemeClr val="bg2"/>
                </a:solidFill>
              </a:defRPr>
            </a:lvl1pPr>
          </a:lstStyle>
          <a:p>
            <a:r>
              <a:rPr lang="en-US" dirty="0"/>
              <a:t>Level 1 cover</a:t>
            </a:r>
          </a:p>
        </p:txBody>
      </p:sp>
      <p:sp>
        <p:nvSpPr>
          <p:cNvPr id="3" name="Subtitle 2">
            <a:extLst>
              <a:ext uri="{FF2B5EF4-FFF2-40B4-BE49-F238E27FC236}">
                <a16:creationId xmlns:a16="http://schemas.microsoft.com/office/drawing/2014/main" id="{1D88695F-9FD2-EE47-A97A-D6AADD95F41B}"/>
              </a:ext>
            </a:extLst>
          </p:cNvPr>
          <p:cNvSpPr>
            <a:spLocks noGrp="1"/>
          </p:cNvSpPr>
          <p:nvPr>
            <p:ph type="subTitle" idx="1"/>
          </p:nvPr>
        </p:nvSpPr>
        <p:spPr>
          <a:xfrm>
            <a:off x="685800" y="3352800"/>
            <a:ext cx="10820400" cy="1371600"/>
          </a:xfrm>
        </p:spPr>
        <p:txBody>
          <a:bodyPr/>
          <a:lstStyle>
            <a:lvl1pPr marL="0" indent="0" algn="l">
              <a:spcBef>
                <a:spcPts val="600"/>
              </a:spcBef>
              <a:buNone/>
              <a:defRPr sz="20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Picture Placeholder 5">
            <a:extLst>
              <a:ext uri="{FF2B5EF4-FFF2-40B4-BE49-F238E27FC236}">
                <a16:creationId xmlns:a16="http://schemas.microsoft.com/office/drawing/2014/main" id="{0E01E0D3-B897-0C01-8BED-EF64F57A0209}"/>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Tree>
    <p:extLst>
      <p:ext uri="{BB962C8B-B14F-4D97-AF65-F5344CB8AC3E}">
        <p14:creationId xmlns:p14="http://schemas.microsoft.com/office/powerpoint/2010/main" val="3828295305"/>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197B-BDD4-9148-9A15-1D329FDC0EC8}"/>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C14353C6-F8B1-3A41-8FBB-493703148B36}"/>
              </a:ext>
            </a:extLst>
          </p:cNvPr>
          <p:cNvSpPr>
            <a:spLocks noGrp="1"/>
          </p:cNvSpPr>
          <p:nvPr>
            <p:ph idx="1"/>
          </p:nvPr>
        </p:nvSpPr>
        <p:spPr>
          <a:xfrm>
            <a:off x="685800" y="1600200"/>
            <a:ext cx="108204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410744124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disclosure">
    <p:spTree>
      <p:nvGrpSpPr>
        <p:cNvPr id="1" name=""/>
        <p:cNvGrpSpPr/>
        <p:nvPr/>
      </p:nvGrpSpPr>
      <p:grpSpPr>
        <a:xfrm>
          <a:off x="0" y="0"/>
          <a:ext cx="0" cy="0"/>
          <a:chOff x="0" y="0"/>
          <a:chExt cx="0" cy="0"/>
        </a:xfrm>
      </p:grpSpPr>
      <p:sp>
        <p:nvSpPr>
          <p:cNvPr id="10" name="Text Placeholder 12">
            <a:extLst>
              <a:ext uri="{FF2B5EF4-FFF2-40B4-BE49-F238E27FC236}">
                <a16:creationId xmlns:a16="http://schemas.microsoft.com/office/drawing/2014/main" id="{53E6CCAF-AA06-BD51-6BA2-4E414AE58C92}"/>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D2B7197B-BDD4-9148-9A15-1D329FDC0EC8}"/>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C14353C6-F8B1-3A41-8FBB-493703148B36}"/>
              </a:ext>
            </a:extLst>
          </p:cNvPr>
          <p:cNvSpPr>
            <a:spLocks noGrp="1"/>
          </p:cNvSpPr>
          <p:nvPr>
            <p:ph idx="1"/>
          </p:nvPr>
        </p:nvSpPr>
        <p:spPr>
          <a:xfrm>
            <a:off x="685800" y="1600200"/>
            <a:ext cx="10820400" cy="297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3842026982"/>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aragraph styl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197B-BDD4-9148-9A15-1D329FDC0EC8}"/>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C14353C6-F8B1-3A41-8FBB-493703148B36}"/>
              </a:ext>
            </a:extLst>
          </p:cNvPr>
          <p:cNvSpPr>
            <a:spLocks noGrp="1"/>
          </p:cNvSpPr>
          <p:nvPr>
            <p:ph idx="1"/>
          </p:nvPr>
        </p:nvSpPr>
        <p:spPr>
          <a:xfrm>
            <a:off x="685800" y="1600200"/>
            <a:ext cx="10820400" cy="3886200"/>
          </a:xfrm>
        </p:spPr>
        <p:txBody>
          <a:bodyPr/>
          <a:lstStyle>
            <a:lvl1pPr marL="0" indent="0">
              <a:buNone/>
              <a:defRPr b="1">
                <a:solidFill>
                  <a:schemeClr val="accent5"/>
                </a:solidFill>
              </a:defRPr>
            </a:lvl1pPr>
            <a:lvl2pPr marL="173038" indent="-173038">
              <a:tabLst/>
              <a:defRPr/>
            </a:lvl2pPr>
            <a:lvl3pPr marL="346075" indent="-173038">
              <a:tabLst/>
              <a:defRPr/>
            </a:lvl3pPr>
            <a:lvl4pPr marL="519113" indent="-182563">
              <a:tabLst/>
              <a:defRPr/>
            </a:lvl4pPr>
            <a:lvl5pPr marL="692150" indent="-163513">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2322416909"/>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paragraph style, disclosure">
    <p:spTree>
      <p:nvGrpSpPr>
        <p:cNvPr id="1" name=""/>
        <p:cNvGrpSpPr/>
        <p:nvPr/>
      </p:nvGrpSpPr>
      <p:grpSpPr>
        <a:xfrm>
          <a:off x="0" y="0"/>
          <a:ext cx="0" cy="0"/>
          <a:chOff x="0" y="0"/>
          <a:chExt cx="0" cy="0"/>
        </a:xfrm>
      </p:grpSpPr>
      <p:sp>
        <p:nvSpPr>
          <p:cNvPr id="10" name="Text Placeholder 12">
            <a:extLst>
              <a:ext uri="{FF2B5EF4-FFF2-40B4-BE49-F238E27FC236}">
                <a16:creationId xmlns:a16="http://schemas.microsoft.com/office/drawing/2014/main" id="{857E5BBD-59DE-88C4-81FC-CAAF5C3ECB28}"/>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D2B7197B-BDD4-9148-9A15-1D329FDC0EC8}"/>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C14353C6-F8B1-3A41-8FBB-493703148B36}"/>
              </a:ext>
            </a:extLst>
          </p:cNvPr>
          <p:cNvSpPr>
            <a:spLocks noGrp="1"/>
          </p:cNvSpPr>
          <p:nvPr>
            <p:ph idx="1"/>
          </p:nvPr>
        </p:nvSpPr>
        <p:spPr>
          <a:xfrm>
            <a:off x="685800" y="1600200"/>
            <a:ext cx="10820400" cy="2971800"/>
          </a:xfrm>
        </p:spPr>
        <p:txBody>
          <a:bodyPr/>
          <a:lstStyle>
            <a:lvl1pPr marL="0" indent="0">
              <a:buNone/>
              <a:defRPr b="1">
                <a:solidFill>
                  <a:schemeClr val="accent5"/>
                </a:solidFill>
              </a:defRPr>
            </a:lvl1pPr>
            <a:lvl2pPr marL="173038" indent="-173038">
              <a:tabLst/>
              <a:defRPr/>
            </a:lvl2pPr>
            <a:lvl3pPr marL="346075" indent="-173038">
              <a:tabLst/>
              <a:defRPr/>
            </a:lvl3pPr>
            <a:lvl4pPr marL="519113" indent="-182563">
              <a:tabLst/>
              <a:defRPr/>
            </a:lvl4pPr>
            <a:lvl5pPr marL="692150" indent="-163513">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243979902"/>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337459464"/>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disclosure across">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297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297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81905051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aragraph sty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886200"/>
          </a:xfrm>
        </p:spPr>
        <p:txBody>
          <a:bodyPr/>
          <a:lstStyle>
            <a:lvl1pPr marL="0" indent="0">
              <a:buNone/>
              <a:defRPr b="1">
                <a:solidFill>
                  <a:schemeClr val="accent5"/>
                </a:solidFill>
              </a:defRPr>
            </a:lvl1pPr>
            <a:lvl2pPr marL="173038" indent="-173038">
              <a:tabLst/>
              <a:defRPr/>
            </a:lvl2pPr>
            <a:lvl3pPr marL="347663" indent="-174625">
              <a:tabLst/>
              <a:defRPr/>
            </a:lvl3pPr>
            <a:lvl4pPr marL="520700" indent="-165100">
              <a:tabLst/>
              <a:defRPr/>
            </a:lvl4pPr>
            <a:lvl5pPr marL="685800" indent="-173038">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3886200"/>
          </a:xfrm>
        </p:spPr>
        <p:txBody>
          <a:bodyPr/>
          <a:lstStyle>
            <a:lvl1pPr marL="0" indent="0">
              <a:buNone/>
              <a:defRPr b="1">
                <a:solidFill>
                  <a:schemeClr val="accent5"/>
                </a:solidFill>
              </a:defRPr>
            </a:lvl1pPr>
            <a:lvl2pPr marL="173038" indent="-173038">
              <a:tabLst/>
              <a:defRPr/>
            </a:lvl2pPr>
            <a:lvl3pPr marL="347663" indent="-174625">
              <a:tabLst/>
              <a:defRPr/>
            </a:lvl3pPr>
            <a:lvl4pPr marL="520700" indent="-173038">
              <a:tabLst/>
              <a:defRPr/>
            </a:lvl4pPr>
            <a:lvl5pPr marL="685800" indent="-173038">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2876271525"/>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aragraph style, disclosure across">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2971800"/>
          </a:xfrm>
        </p:spPr>
        <p:txBody>
          <a:bodyPr/>
          <a:lstStyle>
            <a:lvl1pPr marL="0" indent="0">
              <a:buNone/>
              <a:defRPr b="1">
                <a:solidFill>
                  <a:schemeClr val="accent5"/>
                </a:solidFill>
              </a:defRPr>
            </a:lvl1pPr>
            <a:lvl2pPr marL="173038" indent="-173038">
              <a:tabLst/>
              <a:defRPr/>
            </a:lvl2pPr>
            <a:lvl3pPr marL="347663" indent="-174625">
              <a:tabLst/>
              <a:defRPr/>
            </a:lvl3pPr>
            <a:lvl4pPr marL="520700" indent="-173038">
              <a:tabLst/>
              <a:defRPr/>
            </a:lvl4pPr>
            <a:lvl5pPr marL="685800" indent="-173038">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2971800"/>
          </a:xfrm>
        </p:spPr>
        <p:txBody>
          <a:bodyPr/>
          <a:lstStyle>
            <a:lvl1pPr marL="0" indent="0">
              <a:buNone/>
              <a:defRPr b="1">
                <a:solidFill>
                  <a:schemeClr val="accent5"/>
                </a:solidFill>
              </a:defRPr>
            </a:lvl1pPr>
            <a:lvl2pPr marL="173038" indent="-173038">
              <a:tabLst/>
              <a:defRPr/>
            </a:lvl2pPr>
            <a:lvl3pPr marL="347663" indent="-174625">
              <a:tabLst/>
              <a:defRPr/>
            </a:lvl3pPr>
            <a:lvl4pPr marL="520700" indent="-173038">
              <a:tabLst/>
              <a:defRPr/>
            </a:lvl4pPr>
            <a:lvl5pPr marL="685800" indent="-173038">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48867068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disclosure left">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52578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297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11670228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disclosure right">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248400" y="4800600"/>
            <a:ext cx="52578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297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567576044"/>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Level 2 cover_INS_2_name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5867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3"/>
          <p:cNvSpPr>
            <a:spLocks noGrp="1"/>
          </p:cNvSpPr>
          <p:nvPr>
            <p:ph type="body" sz="quarter" idx="14" hasCustomPrompt="1"/>
          </p:nvPr>
        </p:nvSpPr>
        <p:spPr>
          <a:xfrm>
            <a:off x="68580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21" name="Text Placeholder 13"/>
          <p:cNvSpPr>
            <a:spLocks noGrp="1"/>
          </p:cNvSpPr>
          <p:nvPr>
            <p:ph type="body" sz="quarter" idx="15" hasCustomPrompt="1"/>
          </p:nvPr>
        </p:nvSpPr>
        <p:spPr>
          <a:xfrm>
            <a:off x="3265516"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9" name="Rectangle 8"/>
          <p:cNvSpPr/>
          <p:nvPr userDrawn="1"/>
        </p:nvSpPr>
        <p:spPr>
          <a:xfrm>
            <a:off x="10515600" y="6477000"/>
            <a:ext cx="1295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5">
            <a:extLst>
              <a:ext uri="{FF2B5EF4-FFF2-40B4-BE49-F238E27FC236}">
                <a16:creationId xmlns:a16="http://schemas.microsoft.com/office/drawing/2014/main" id="{6EBFF375-7D79-5EDB-3AB6-B17129705927}"/>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
        <p:nvSpPr>
          <p:cNvPr id="5" name="Picture Placeholder 4">
            <a:extLst>
              <a:ext uri="{FF2B5EF4-FFF2-40B4-BE49-F238E27FC236}">
                <a16:creationId xmlns:a16="http://schemas.microsoft.com/office/drawing/2014/main" id="{B53EDB7B-A86A-DB58-CECA-761FC491D41C}"/>
              </a:ext>
            </a:extLst>
          </p:cNvPr>
          <p:cNvSpPr>
            <a:spLocks noGrp="1"/>
          </p:cNvSpPr>
          <p:nvPr>
            <p:ph type="pic" sz="quarter" idx="10"/>
          </p:nvPr>
        </p:nvSpPr>
        <p:spPr>
          <a:xfrm>
            <a:off x="6096000" y="228600"/>
            <a:ext cx="58674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
        <p:nvSpPr>
          <p:cNvPr id="6" name="Title 1">
            <a:extLst>
              <a:ext uri="{FF2B5EF4-FFF2-40B4-BE49-F238E27FC236}">
                <a16:creationId xmlns:a16="http://schemas.microsoft.com/office/drawing/2014/main" id="{46F0BCB9-5C12-1839-00B5-D82487859B2F}"/>
              </a:ext>
            </a:extLst>
          </p:cNvPr>
          <p:cNvSpPr>
            <a:spLocks noGrp="1"/>
          </p:cNvSpPr>
          <p:nvPr>
            <p:ph type="ctrTitle" hasCustomPrompt="1"/>
          </p:nvPr>
        </p:nvSpPr>
        <p:spPr>
          <a:xfrm>
            <a:off x="683993" y="1417147"/>
            <a:ext cx="4953000" cy="1225434"/>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200">
                <a:solidFill>
                  <a:schemeClr val="bg1"/>
                </a:solidFill>
              </a:defRPr>
            </a:lvl1pPr>
          </a:lstStyle>
          <a:p>
            <a:r>
              <a:rPr lang="en-US" dirty="0"/>
              <a:t>Title</a:t>
            </a:r>
          </a:p>
        </p:txBody>
      </p:sp>
      <p:sp>
        <p:nvSpPr>
          <p:cNvPr id="8" name="Subtitle 2">
            <a:extLst>
              <a:ext uri="{FF2B5EF4-FFF2-40B4-BE49-F238E27FC236}">
                <a16:creationId xmlns:a16="http://schemas.microsoft.com/office/drawing/2014/main" id="{725AD80D-0A37-EF58-95CF-F9FEA283831C}"/>
              </a:ext>
            </a:extLst>
          </p:cNvPr>
          <p:cNvSpPr>
            <a:spLocks noGrp="1"/>
          </p:cNvSpPr>
          <p:nvPr>
            <p:ph type="subTitle" idx="1" hasCustomPrompt="1"/>
          </p:nvPr>
        </p:nvSpPr>
        <p:spPr>
          <a:xfrm>
            <a:off x="689956" y="2740083"/>
            <a:ext cx="4953000" cy="274320"/>
          </a:xfrm>
        </p:spPr>
        <p:txBody>
          <a:bodyPr/>
          <a:lstStyle>
            <a:lvl1pPr marL="0" indent="0" algn="l">
              <a:spcBef>
                <a:spcPts val="6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sp>
        <p:nvSpPr>
          <p:cNvPr id="10" name="Text Placeholder 5">
            <a:extLst>
              <a:ext uri="{FF2B5EF4-FFF2-40B4-BE49-F238E27FC236}">
                <a16:creationId xmlns:a16="http://schemas.microsoft.com/office/drawing/2014/main" id="{FD296781-91FE-F69A-8802-460DCA586029}"/>
              </a:ext>
            </a:extLst>
          </p:cNvPr>
          <p:cNvSpPr>
            <a:spLocks noGrp="1"/>
          </p:cNvSpPr>
          <p:nvPr>
            <p:ph type="body" sz="quarter" idx="25" hasCustomPrompt="1"/>
          </p:nvPr>
        </p:nvSpPr>
        <p:spPr>
          <a:xfrm>
            <a:off x="685800" y="990600"/>
            <a:ext cx="4957763" cy="329046"/>
          </a:xfrm>
        </p:spPr>
        <p:txBody>
          <a:bodyPr vert="horz" lIns="0" tIns="0" rIns="0" bIns="0" rtlCol="0" anchor="t">
            <a:noAutofit/>
          </a:bodyPr>
          <a:lstStyle>
            <a:lvl1pPr marL="0" indent="0">
              <a:buNone/>
              <a:defRPr lang="en-US" sz="2000" b="0" dirty="0">
                <a:solidFill>
                  <a:schemeClr val="bg1"/>
                </a:solidFill>
                <a:latin typeface="+mj-lt"/>
                <a:ea typeface="+mj-ea"/>
                <a:cs typeface="+mj-cs"/>
              </a:defRPr>
            </a:lvl1pPr>
          </a:lstStyle>
          <a:p>
            <a:pPr marL="173038" marR="0" lvl="0" indent="-173038" fontAlgn="auto">
              <a:spcBef>
                <a:spcPct val="0"/>
              </a:spcBef>
              <a:spcAft>
                <a:spcPts val="0"/>
              </a:spcAft>
              <a:buClrTx/>
              <a:buSzTx/>
            </a:pPr>
            <a:r>
              <a:rPr lang="en-US" dirty="0"/>
              <a:t>Client name</a:t>
            </a:r>
          </a:p>
        </p:txBody>
      </p:sp>
    </p:spTree>
    <p:extLst>
      <p:ext uri="{BB962C8B-B14F-4D97-AF65-F5344CB8AC3E}">
        <p14:creationId xmlns:p14="http://schemas.microsoft.com/office/powerpoint/2010/main" val="126071141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disclos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1DD93-E5B5-F343-AE96-CA48914D259C}"/>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2BE37CCE-FE1B-7789-3396-4E3E8CB692E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72BEB4E-A39B-9821-739B-77F0775180F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8" name="TextBox 7">
            <a:extLst>
              <a:ext uri="{FF2B5EF4-FFF2-40B4-BE49-F238E27FC236}">
                <a16:creationId xmlns:a16="http://schemas.microsoft.com/office/drawing/2014/main" id="{00BAF7AB-AFAB-EFEA-813C-28C905BB67D9}"/>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9" name="Text Placeholder 12">
            <a:extLst>
              <a:ext uri="{FF2B5EF4-FFF2-40B4-BE49-F238E27FC236}">
                <a16:creationId xmlns:a16="http://schemas.microsoft.com/office/drawing/2014/main" id="{8F56782A-740B-9DE9-EFCD-E362349F820D}"/>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4154621449"/>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1DD93-E5B5-F343-AE96-CA48914D259C}"/>
              </a:ext>
            </a:extLst>
          </p:cNvPr>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2BE37CCE-FE1B-7789-3396-4E3E8CB692E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72BEB4E-A39B-9821-739B-77F0775180F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8" name="TextBox 7">
            <a:extLst>
              <a:ext uri="{FF2B5EF4-FFF2-40B4-BE49-F238E27FC236}">
                <a16:creationId xmlns:a16="http://schemas.microsoft.com/office/drawing/2014/main" id="{00BAF7AB-AFAB-EFEA-813C-28C905BB67D9}"/>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265601366"/>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C354C8C-E1B4-267A-C4E9-71FEAD526772}"/>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8A3424E-C6D2-5666-D332-BCBF2EB089B3}"/>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7" name="TextBox 6">
            <a:extLst>
              <a:ext uri="{FF2B5EF4-FFF2-40B4-BE49-F238E27FC236}">
                <a16:creationId xmlns:a16="http://schemas.microsoft.com/office/drawing/2014/main" id="{88B74E23-9675-BCA6-DE6D-C129FAA16C3A}"/>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257942439"/>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TA-2 content, option 1">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3124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83290185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TA-2 content, option 2">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52578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3886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90406052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ATA-2 content, option 3">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10820400" cy="15240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20700"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85800" y="3200400"/>
            <a:ext cx="10820400" cy="1524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Tree>
    <p:extLst>
      <p:ext uri="{BB962C8B-B14F-4D97-AF65-F5344CB8AC3E}">
        <p14:creationId xmlns:p14="http://schemas.microsoft.com/office/powerpoint/2010/main" val="193724905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ATA-3 content, option 1">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19050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85800" y="3581400"/>
            <a:ext cx="10820400" cy="1143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400865"/>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ATA-3 content, option 2">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953000"/>
            <a:ext cx="10820400" cy="5334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32766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248400" y="3581400"/>
            <a:ext cx="5257800" cy="12954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577617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ATA-3 content, option 3">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7391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73914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8305800" y="1600200"/>
            <a:ext cx="32004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1450">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305800" y="3581400"/>
            <a:ext cx="32004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1745872"/>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ATA-3 content, option 4">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953000"/>
            <a:ext cx="10820400" cy="5334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2971800"/>
            <a:ext cx="52578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2971800"/>
            <a:ext cx="52578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85800" y="1600200"/>
            <a:ext cx="10820400" cy="12954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550486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vel 2 cover_INS_4_name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5867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3993" y="1417147"/>
            <a:ext cx="4953000" cy="1225434"/>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200">
                <a:solidFill>
                  <a:schemeClr val="bg1"/>
                </a:solidFill>
              </a:defRPr>
            </a:lvl1pPr>
          </a:lstStyle>
          <a:p>
            <a:r>
              <a:rPr lang="en-US" dirty="0"/>
              <a:t>Title</a:t>
            </a:r>
          </a:p>
        </p:txBody>
      </p:sp>
      <p:sp>
        <p:nvSpPr>
          <p:cNvPr id="3" name="Subtitle 2">
            <a:extLst>
              <a:ext uri="{FF2B5EF4-FFF2-40B4-BE49-F238E27FC236}">
                <a16:creationId xmlns:a16="http://schemas.microsoft.com/office/drawing/2014/main" id="{1D88695F-9FD2-EE47-A97A-D6AADD95F41B}"/>
              </a:ext>
            </a:extLst>
          </p:cNvPr>
          <p:cNvSpPr>
            <a:spLocks noGrp="1"/>
          </p:cNvSpPr>
          <p:nvPr>
            <p:ph type="subTitle" idx="1" hasCustomPrompt="1"/>
          </p:nvPr>
        </p:nvSpPr>
        <p:spPr>
          <a:xfrm>
            <a:off x="689956" y="2740083"/>
            <a:ext cx="4953000" cy="274320"/>
          </a:xfrm>
        </p:spPr>
        <p:txBody>
          <a:bodyPr/>
          <a:lstStyle>
            <a:lvl1pPr marL="0" indent="0" algn="l">
              <a:spcBef>
                <a:spcPts val="6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sp>
        <p:nvSpPr>
          <p:cNvPr id="6" name="Text Placeholder 5"/>
          <p:cNvSpPr>
            <a:spLocks noGrp="1"/>
          </p:cNvSpPr>
          <p:nvPr>
            <p:ph type="body" sz="quarter" idx="25" hasCustomPrompt="1"/>
          </p:nvPr>
        </p:nvSpPr>
        <p:spPr>
          <a:xfrm>
            <a:off x="685800" y="990600"/>
            <a:ext cx="4957763" cy="329046"/>
          </a:xfrm>
        </p:spPr>
        <p:txBody>
          <a:bodyPr vert="horz" lIns="0" tIns="0" rIns="0" bIns="0" rtlCol="0" anchor="t">
            <a:noAutofit/>
          </a:bodyPr>
          <a:lstStyle>
            <a:lvl1pPr marL="0" indent="0">
              <a:buNone/>
              <a:defRPr lang="en-US" sz="2000" b="0" dirty="0">
                <a:solidFill>
                  <a:schemeClr val="bg1"/>
                </a:solidFill>
                <a:latin typeface="+mj-lt"/>
                <a:ea typeface="+mj-ea"/>
                <a:cs typeface="+mj-cs"/>
              </a:defRPr>
            </a:lvl1pPr>
          </a:lstStyle>
          <a:p>
            <a:pPr marL="173038" marR="0" lvl="0" indent="-173038" fontAlgn="auto">
              <a:spcBef>
                <a:spcPct val="0"/>
              </a:spcBef>
              <a:spcAft>
                <a:spcPts val="0"/>
              </a:spcAft>
              <a:buClrTx/>
              <a:buSzTx/>
            </a:pPr>
            <a:r>
              <a:rPr lang="en-US" dirty="0"/>
              <a:t>Client name</a:t>
            </a:r>
          </a:p>
        </p:txBody>
      </p:sp>
      <p:sp>
        <p:nvSpPr>
          <p:cNvPr id="21" name="Text Placeholder 13"/>
          <p:cNvSpPr>
            <a:spLocks noGrp="1"/>
          </p:cNvSpPr>
          <p:nvPr>
            <p:ph type="body" sz="quarter" idx="14" hasCustomPrompt="1"/>
          </p:nvPr>
        </p:nvSpPr>
        <p:spPr>
          <a:xfrm>
            <a:off x="685800" y="3733800"/>
            <a:ext cx="2377440" cy="6858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23" name="Text Placeholder 13"/>
          <p:cNvSpPr>
            <a:spLocks noGrp="1"/>
          </p:cNvSpPr>
          <p:nvPr>
            <p:ph type="body" sz="quarter" idx="26" hasCustomPrompt="1"/>
          </p:nvPr>
        </p:nvSpPr>
        <p:spPr>
          <a:xfrm>
            <a:off x="3266123" y="3733800"/>
            <a:ext cx="2377440" cy="6858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24" name="Text Placeholder 13"/>
          <p:cNvSpPr>
            <a:spLocks noGrp="1"/>
          </p:cNvSpPr>
          <p:nvPr>
            <p:ph type="body" sz="quarter" idx="27" hasCustomPrompt="1"/>
          </p:nvPr>
        </p:nvSpPr>
        <p:spPr>
          <a:xfrm>
            <a:off x="689956" y="4648200"/>
            <a:ext cx="2377440" cy="685801"/>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25" name="Text Placeholder 13"/>
          <p:cNvSpPr>
            <a:spLocks noGrp="1"/>
          </p:cNvSpPr>
          <p:nvPr>
            <p:ph type="body" sz="quarter" idx="28" hasCustomPrompt="1"/>
          </p:nvPr>
        </p:nvSpPr>
        <p:spPr>
          <a:xfrm>
            <a:off x="3270279" y="4648201"/>
            <a:ext cx="2377440" cy="6858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12" name="Rectangle 11"/>
          <p:cNvSpPr/>
          <p:nvPr userDrawn="1"/>
        </p:nvSpPr>
        <p:spPr>
          <a:xfrm>
            <a:off x="10515600" y="6477000"/>
            <a:ext cx="1295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5">
            <a:extLst>
              <a:ext uri="{FF2B5EF4-FFF2-40B4-BE49-F238E27FC236}">
                <a16:creationId xmlns:a16="http://schemas.microsoft.com/office/drawing/2014/main" id="{6EBFF375-7D79-5EDB-3AB6-B17129705927}"/>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
        <p:nvSpPr>
          <p:cNvPr id="5" name="Picture Placeholder 4">
            <a:extLst>
              <a:ext uri="{FF2B5EF4-FFF2-40B4-BE49-F238E27FC236}">
                <a16:creationId xmlns:a16="http://schemas.microsoft.com/office/drawing/2014/main" id="{AB492CB9-F20F-3DE2-F83E-24E6447FDA87}"/>
              </a:ext>
            </a:extLst>
          </p:cNvPr>
          <p:cNvSpPr>
            <a:spLocks noGrp="1"/>
          </p:cNvSpPr>
          <p:nvPr>
            <p:ph type="pic" sz="quarter" idx="10"/>
          </p:nvPr>
        </p:nvSpPr>
        <p:spPr>
          <a:xfrm>
            <a:off x="6096000" y="228600"/>
            <a:ext cx="58674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Tree>
    <p:extLst>
      <p:ext uri="{BB962C8B-B14F-4D97-AF65-F5344CB8AC3E}">
        <p14:creationId xmlns:p14="http://schemas.microsoft.com/office/powerpoint/2010/main" val="562086435"/>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ATA-3 content, option 5">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39624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4876800" y="1600200"/>
            <a:ext cx="3200400" cy="3124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305800" y="1600200"/>
            <a:ext cx="3200400" cy="3124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4108153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ATA-3 content, option 6">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35052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4343400" y="1600200"/>
            <a:ext cx="3505200" cy="3124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001000" y="1600200"/>
            <a:ext cx="3505200" cy="3124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400684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ATA-3 content, option 7">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8305800" y="3581400"/>
            <a:ext cx="3200400" cy="19050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7391400" cy="2743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8305800" y="1600200"/>
            <a:ext cx="3200400" cy="1905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1450">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85800" y="4419600"/>
            <a:ext cx="7391400" cy="10668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044709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ATA-4 content, option 1">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953000"/>
            <a:ext cx="10820400" cy="5334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5257800" cy="1600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248400" y="1600200"/>
            <a:ext cx="5257800" cy="1600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248400" y="3276600"/>
            <a:ext cx="5257800" cy="1600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017DA70C-CBF9-1026-EF6F-E38721D15FEA}"/>
              </a:ext>
            </a:extLst>
          </p:cNvPr>
          <p:cNvSpPr>
            <a:spLocks noGrp="1"/>
          </p:cNvSpPr>
          <p:nvPr>
            <p:ph sz="quarter" idx="12"/>
          </p:nvPr>
        </p:nvSpPr>
        <p:spPr>
          <a:xfrm>
            <a:off x="685800" y="3276600"/>
            <a:ext cx="5257800" cy="1600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427149"/>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ATA-4 content, option 2">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953000"/>
            <a:ext cx="10820400" cy="5334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3505200" cy="1600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4343400" y="1600200"/>
            <a:ext cx="3505200" cy="1600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001000" y="1600200"/>
            <a:ext cx="3505200" cy="1600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A404F575-A5B6-27DC-892B-DD5E993F2E9E}"/>
              </a:ext>
            </a:extLst>
          </p:cNvPr>
          <p:cNvSpPr>
            <a:spLocks noGrp="1"/>
          </p:cNvSpPr>
          <p:nvPr>
            <p:ph sz="quarter" idx="12"/>
          </p:nvPr>
        </p:nvSpPr>
        <p:spPr>
          <a:xfrm>
            <a:off x="685800" y="3276600"/>
            <a:ext cx="10820400" cy="1600200"/>
          </a:xfrm>
        </p:spPr>
        <p:txBody>
          <a:bodyPr/>
          <a:lstStyle>
            <a:lvl1pPr marL="0" indent="0">
              <a:spcBef>
                <a:spcPts val="600"/>
              </a:spcBef>
              <a:buNone/>
              <a:defRPr sz="900" b="1">
                <a:solidFill>
                  <a:schemeClr val="accent5"/>
                </a:solidFill>
              </a:defRPr>
            </a:lvl1pPr>
            <a:lvl2pPr marL="173038" indent="-173038">
              <a:spcBef>
                <a:spcPts val="600"/>
              </a:spcBef>
              <a:tabLst/>
              <a:defRPr sz="900"/>
            </a:lvl2pPr>
            <a:lvl3pPr marL="347663" indent="-174625">
              <a:spcBef>
                <a:spcPts val="600"/>
              </a:spcBef>
              <a:tabLst/>
              <a:defRPr sz="900"/>
            </a:lvl3pPr>
            <a:lvl4pPr marL="520700" indent="-173038">
              <a:spcBef>
                <a:spcPts val="600"/>
              </a:spcBef>
              <a:tabLst/>
              <a:defRPr sz="900"/>
            </a:lvl4pPr>
            <a:lvl5pPr marL="685800" indent="-173038">
              <a:spcBef>
                <a:spcPts val="600"/>
              </a:spcBef>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628192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ATA-4 content, option 3">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953000"/>
            <a:ext cx="10820400" cy="5334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3200400" cy="32766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4038600" y="1600200"/>
            <a:ext cx="4114800" cy="1600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305800" y="1600200"/>
            <a:ext cx="3200400" cy="32766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A404F575-A5B6-27DC-892B-DD5E993F2E9E}"/>
              </a:ext>
            </a:extLst>
          </p:cNvPr>
          <p:cNvSpPr>
            <a:spLocks noGrp="1"/>
          </p:cNvSpPr>
          <p:nvPr>
            <p:ph sz="quarter" idx="12"/>
          </p:nvPr>
        </p:nvSpPr>
        <p:spPr>
          <a:xfrm>
            <a:off x="4038600" y="3276600"/>
            <a:ext cx="4114800" cy="1600200"/>
          </a:xfrm>
        </p:spPr>
        <p:txBody>
          <a:bodyPr/>
          <a:lstStyle>
            <a:lvl1pPr marL="0" indent="0">
              <a:spcBef>
                <a:spcPts val="600"/>
              </a:spcBef>
              <a:buNone/>
              <a:defRPr sz="900" b="1">
                <a:solidFill>
                  <a:schemeClr val="accent5"/>
                </a:solidFill>
              </a:defRPr>
            </a:lvl1pPr>
            <a:lvl2pPr marL="173038" indent="-173038">
              <a:spcBef>
                <a:spcPts val="600"/>
              </a:spcBef>
              <a:tabLst/>
              <a:defRPr sz="900"/>
            </a:lvl2pPr>
            <a:lvl3pPr marL="347663" indent="-174625">
              <a:spcBef>
                <a:spcPts val="600"/>
              </a:spcBef>
              <a:tabLst/>
              <a:defRPr sz="900"/>
            </a:lvl3pPr>
            <a:lvl4pPr marL="520700" indent="-173038">
              <a:spcBef>
                <a:spcPts val="600"/>
              </a:spcBef>
              <a:tabLst/>
              <a:defRPr sz="900"/>
            </a:lvl4pPr>
            <a:lvl5pPr marL="685800" indent="-173038">
              <a:spcBef>
                <a:spcPts val="600"/>
              </a:spcBef>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430849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ATA-4 content, option 4">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60960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6096000" cy="3124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934200" y="16002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934200" y="29337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E3985B5F-827B-A26B-3DF1-1D05478F56AF}"/>
              </a:ext>
            </a:extLst>
          </p:cNvPr>
          <p:cNvSpPr>
            <a:spLocks noGrp="1"/>
          </p:cNvSpPr>
          <p:nvPr>
            <p:ph sz="quarter" idx="12"/>
          </p:nvPr>
        </p:nvSpPr>
        <p:spPr>
          <a:xfrm>
            <a:off x="6934200" y="42672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0023057"/>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ATA-5 content, option 1">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60960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6096000" cy="15240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6934200" y="16002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6934200" y="29337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E3985B5F-827B-A26B-3DF1-1D05478F56AF}"/>
              </a:ext>
            </a:extLst>
          </p:cNvPr>
          <p:cNvSpPr>
            <a:spLocks noGrp="1"/>
          </p:cNvSpPr>
          <p:nvPr>
            <p:ph sz="quarter" idx="12"/>
          </p:nvPr>
        </p:nvSpPr>
        <p:spPr>
          <a:xfrm>
            <a:off x="6934200" y="4267200"/>
            <a:ext cx="4572000" cy="1219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a:extLst>
              <a:ext uri="{FF2B5EF4-FFF2-40B4-BE49-F238E27FC236}">
                <a16:creationId xmlns:a16="http://schemas.microsoft.com/office/drawing/2014/main" id="{79F87EA5-28DD-8635-B558-D81646AAC427}"/>
              </a:ext>
            </a:extLst>
          </p:cNvPr>
          <p:cNvSpPr>
            <a:spLocks noGrp="1"/>
          </p:cNvSpPr>
          <p:nvPr>
            <p:ph sz="half" idx="13"/>
          </p:nvPr>
        </p:nvSpPr>
        <p:spPr>
          <a:xfrm>
            <a:off x="685800" y="3200400"/>
            <a:ext cx="6096000" cy="15240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9208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9954056"/>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ATA-5 content, option 2">
    <p:spTree>
      <p:nvGrpSpPr>
        <p:cNvPr id="1" name=""/>
        <p:cNvGrpSpPr/>
        <p:nvPr/>
      </p:nvGrpSpPr>
      <p:grpSpPr>
        <a:xfrm>
          <a:off x="0" y="0"/>
          <a:ext cx="0" cy="0"/>
          <a:chOff x="0" y="0"/>
          <a:chExt cx="0" cy="0"/>
        </a:xfrm>
      </p:grpSpPr>
      <p:sp>
        <p:nvSpPr>
          <p:cNvPr id="11" name="Text Placeholder 12">
            <a:extLst>
              <a:ext uri="{FF2B5EF4-FFF2-40B4-BE49-F238E27FC236}">
                <a16:creationId xmlns:a16="http://schemas.microsoft.com/office/drawing/2014/main" id="{DC59FA5B-CBF4-3049-E338-F173DF231EBC}"/>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
        <p:nvSpPr>
          <p:cNvPr id="2" name="Title 1">
            <a:extLst>
              <a:ext uri="{FF2B5EF4-FFF2-40B4-BE49-F238E27FC236}">
                <a16:creationId xmlns:a16="http://schemas.microsoft.com/office/drawing/2014/main" id="{F669CB5D-9083-8148-B431-7B23498480B3}"/>
              </a:ext>
            </a:extLst>
          </p:cNvPr>
          <p:cNvSpPr>
            <a:spLocks noGrp="1"/>
          </p:cNvSpPr>
          <p:nvPr>
            <p:ph type="title"/>
          </p:nvPr>
        </p:nvSpPr>
        <p:spPr/>
        <p:txBody>
          <a:bodyPr anchor="t"/>
          <a:lstStyle/>
          <a:p>
            <a:r>
              <a:rPr lang="en-US"/>
              <a:t>Click to edit Master title style</a:t>
            </a:r>
          </a:p>
        </p:txBody>
      </p:sp>
      <p:sp>
        <p:nvSpPr>
          <p:cNvPr id="3" name="Content Placeholder 2">
            <a:extLst>
              <a:ext uri="{FF2B5EF4-FFF2-40B4-BE49-F238E27FC236}">
                <a16:creationId xmlns:a16="http://schemas.microsoft.com/office/drawing/2014/main" id="{0183C9A1-509B-9D44-8461-D83831808846}"/>
              </a:ext>
            </a:extLst>
          </p:cNvPr>
          <p:cNvSpPr>
            <a:spLocks noGrp="1"/>
          </p:cNvSpPr>
          <p:nvPr>
            <p:ph sz="half" idx="1"/>
          </p:nvPr>
        </p:nvSpPr>
        <p:spPr>
          <a:xfrm>
            <a:off x="685800" y="1600200"/>
            <a:ext cx="2514600" cy="1981200"/>
          </a:xfrm>
        </p:spPr>
        <p:txBody>
          <a:bodyPr/>
          <a:lstStyle>
            <a:lvl1pPr marL="0" indent="0">
              <a:spcBef>
                <a:spcPts val="600"/>
              </a:spcBef>
              <a:buNone/>
              <a:defRPr sz="900" b="1">
                <a:solidFill>
                  <a:schemeClr val="accent5"/>
                </a:solidFill>
              </a:defRPr>
            </a:lvl1pPr>
            <a:lvl2pPr marL="173038" indent="-173038">
              <a:tabLst/>
              <a:defRPr sz="900"/>
            </a:lvl2pPr>
            <a:lvl3pPr marL="346075" indent="-173038">
              <a:tabLst/>
              <a:defRPr sz="900"/>
            </a:lvl3pPr>
            <a:lvl4pPr marL="519113" indent="-171450">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9A9F46-7DA8-4845-95C0-F450114F465E}"/>
              </a:ext>
            </a:extLst>
          </p:cNvPr>
          <p:cNvSpPr>
            <a:spLocks noGrp="1"/>
          </p:cNvSpPr>
          <p:nvPr>
            <p:ph sz="half" idx="2"/>
          </p:nvPr>
        </p:nvSpPr>
        <p:spPr>
          <a:xfrm>
            <a:off x="3429000" y="1600200"/>
            <a:ext cx="2514600" cy="1981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82563">
              <a:tabLst/>
              <a:defRPr sz="900"/>
            </a:lvl4pPr>
            <a:lvl5pPr marL="685800" indent="-15716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2111014C-37F4-704B-C95F-0591AD718519}"/>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E6A7F90-4E0F-5B07-C726-C7034129203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0" name="TextBox 9">
            <a:extLst>
              <a:ext uri="{FF2B5EF4-FFF2-40B4-BE49-F238E27FC236}">
                <a16:creationId xmlns:a16="http://schemas.microsoft.com/office/drawing/2014/main" id="{A44A79C8-1F8E-E093-ECE3-EB183CDDC0FF}"/>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E37DD548-6898-B0DB-3468-D9BBA9CB7C01}"/>
              </a:ext>
            </a:extLst>
          </p:cNvPr>
          <p:cNvSpPr>
            <a:spLocks noGrp="1"/>
          </p:cNvSpPr>
          <p:nvPr>
            <p:ph sz="quarter" idx="11"/>
          </p:nvPr>
        </p:nvSpPr>
        <p:spPr>
          <a:xfrm>
            <a:off x="8915400" y="1600200"/>
            <a:ext cx="2590800" cy="19812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7303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A404F575-A5B6-27DC-892B-DD5E993F2E9E}"/>
              </a:ext>
            </a:extLst>
          </p:cNvPr>
          <p:cNvSpPr>
            <a:spLocks noGrp="1"/>
          </p:cNvSpPr>
          <p:nvPr>
            <p:ph sz="quarter" idx="12"/>
          </p:nvPr>
        </p:nvSpPr>
        <p:spPr>
          <a:xfrm>
            <a:off x="6172200" y="1600200"/>
            <a:ext cx="2514600" cy="1981200"/>
          </a:xfrm>
        </p:spPr>
        <p:txBody>
          <a:bodyPr/>
          <a:lstStyle>
            <a:lvl1pPr marL="0" indent="0">
              <a:spcBef>
                <a:spcPts val="600"/>
              </a:spcBef>
              <a:buNone/>
              <a:defRPr sz="900" b="1">
                <a:solidFill>
                  <a:schemeClr val="accent5"/>
                </a:solidFill>
              </a:defRPr>
            </a:lvl1pPr>
            <a:lvl2pPr marL="173038" indent="-173038">
              <a:spcBef>
                <a:spcPts val="600"/>
              </a:spcBef>
              <a:tabLst/>
              <a:defRPr sz="900"/>
            </a:lvl2pPr>
            <a:lvl3pPr marL="347663" indent="-174625">
              <a:spcBef>
                <a:spcPts val="600"/>
              </a:spcBef>
              <a:tabLst/>
              <a:defRPr sz="900"/>
            </a:lvl3pPr>
            <a:lvl4pPr marL="520700" indent="-173038">
              <a:spcBef>
                <a:spcPts val="600"/>
              </a:spcBef>
              <a:tabLst/>
              <a:defRPr sz="900"/>
            </a:lvl4pPr>
            <a:lvl5pPr marL="685800" indent="-173038">
              <a:spcBef>
                <a:spcPts val="600"/>
              </a:spcBef>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2">
            <a:extLst>
              <a:ext uri="{FF2B5EF4-FFF2-40B4-BE49-F238E27FC236}">
                <a16:creationId xmlns:a16="http://schemas.microsoft.com/office/drawing/2014/main" id="{75A0BEB9-2930-0F51-3DFC-18BF450DEAB9}"/>
              </a:ext>
            </a:extLst>
          </p:cNvPr>
          <p:cNvSpPr>
            <a:spLocks noGrp="1"/>
          </p:cNvSpPr>
          <p:nvPr>
            <p:ph sz="half" idx="13"/>
          </p:nvPr>
        </p:nvSpPr>
        <p:spPr>
          <a:xfrm>
            <a:off x="685800" y="3657600"/>
            <a:ext cx="10820400" cy="1066800"/>
          </a:xfrm>
        </p:spPr>
        <p:txBody>
          <a:bodyPr/>
          <a:lstStyle>
            <a:lvl1pPr marL="0" indent="0">
              <a:spcBef>
                <a:spcPts val="600"/>
              </a:spcBef>
              <a:buNone/>
              <a:defRPr sz="900" b="1">
                <a:solidFill>
                  <a:schemeClr val="accent5"/>
                </a:solidFill>
              </a:defRPr>
            </a:lvl1pPr>
            <a:lvl2pPr marL="192088" indent="-192088">
              <a:tabLst/>
              <a:defRPr sz="900"/>
            </a:lvl2pPr>
            <a:lvl3pPr marL="346075" indent="-173038">
              <a:tabLst/>
              <a:defRPr sz="900"/>
            </a:lvl3pPr>
            <a:lvl4pPr marL="519113" indent="-192088">
              <a:tabLst/>
              <a:defRPr sz="900"/>
            </a:lvl4pPr>
            <a:lvl5pPr marL="692150" indent="-163513">
              <a:tabLst/>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135730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pact slide, facts or figure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ED11ED2-2D36-321C-0818-88FF731C44BC}"/>
              </a:ext>
            </a:extLst>
          </p:cNvPr>
          <p:cNvSpPr/>
          <p:nvPr userDrawn="1"/>
        </p:nvSpPr>
        <p:spPr>
          <a:xfrm>
            <a:off x="228600" y="228600"/>
            <a:ext cx="11734800" cy="5486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2AB4778-9529-FE9D-9817-AD2A184A5B27}"/>
              </a:ext>
            </a:extLst>
          </p:cNvPr>
          <p:cNvSpPr/>
          <p:nvPr userDrawn="1"/>
        </p:nvSpPr>
        <p:spPr>
          <a:xfrm>
            <a:off x="685800" y="1828800"/>
            <a:ext cx="2438400" cy="2438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E3D028CD-4DE0-A0F4-6DEA-9DC9CC74881A}"/>
              </a:ext>
            </a:extLst>
          </p:cNvPr>
          <p:cNvSpPr/>
          <p:nvPr userDrawn="1"/>
        </p:nvSpPr>
        <p:spPr>
          <a:xfrm>
            <a:off x="3479800" y="1828800"/>
            <a:ext cx="2438400" cy="2438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59596404-2FE8-F1B6-AF89-97022D95FAB8}"/>
              </a:ext>
            </a:extLst>
          </p:cNvPr>
          <p:cNvSpPr/>
          <p:nvPr userDrawn="1"/>
        </p:nvSpPr>
        <p:spPr>
          <a:xfrm>
            <a:off x="6248400" y="1828800"/>
            <a:ext cx="2438400" cy="2438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30761197-43A3-648D-60E6-0D7FA14DD92F}"/>
              </a:ext>
            </a:extLst>
          </p:cNvPr>
          <p:cNvSpPr/>
          <p:nvPr userDrawn="1"/>
        </p:nvSpPr>
        <p:spPr>
          <a:xfrm>
            <a:off x="9067800" y="1828800"/>
            <a:ext cx="2438400" cy="2438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a:lvl1pPr>
          </a:lstStyle>
          <a:p>
            <a:r>
              <a:rPr lang="en-US"/>
              <a:t>Impact slide, facts or figures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hasCustomPrompt="1"/>
          </p:nvPr>
        </p:nvSpPr>
        <p:spPr>
          <a:xfrm>
            <a:off x="927100" y="2209800"/>
            <a:ext cx="1955800" cy="762000"/>
          </a:xfrm>
        </p:spPr>
        <p:txBody>
          <a:bodyPr anchor="b"/>
          <a:lstStyle>
            <a:lvl1pPr marL="0" indent="0" algn="ctr">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hasCustomPrompt="1"/>
          </p:nvPr>
        </p:nvSpPr>
        <p:spPr>
          <a:xfrm>
            <a:off x="3720776" y="2209800"/>
            <a:ext cx="1956448" cy="762000"/>
          </a:xfrm>
        </p:spPr>
        <p:txBody>
          <a:bodyPr anchor="b"/>
          <a:lstStyle>
            <a:lvl1pPr marL="0" indent="0" algn="ctr">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a:t>
            </a:r>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4" name="Text Placeholder 13">
            <a:extLst>
              <a:ext uri="{FF2B5EF4-FFF2-40B4-BE49-F238E27FC236}">
                <a16:creationId xmlns:a16="http://schemas.microsoft.com/office/drawing/2014/main" id="{1FCF48E2-4096-D8CF-0F43-4FF0DD4E009B}"/>
              </a:ext>
            </a:extLst>
          </p:cNvPr>
          <p:cNvSpPr>
            <a:spLocks noGrp="1"/>
          </p:cNvSpPr>
          <p:nvPr>
            <p:ph type="body" sz="quarter" idx="10" hasCustomPrompt="1"/>
          </p:nvPr>
        </p:nvSpPr>
        <p:spPr>
          <a:xfrm>
            <a:off x="927100" y="3048000"/>
            <a:ext cx="1955800" cy="1066800"/>
          </a:xfrm>
        </p:spPr>
        <p:txBody>
          <a:bodyPr/>
          <a:lstStyle>
            <a:lvl1pPr marL="0" indent="0" algn="ctr">
              <a:spcBef>
                <a:spcPts val="600"/>
              </a:spcBef>
              <a:buNone/>
              <a:defRPr sz="1200"/>
            </a:lvl1pPr>
          </a:lstStyle>
          <a:p>
            <a:pPr lvl="0"/>
            <a:r>
              <a:rPr lang="en-US"/>
              <a:t>Description</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hasCustomPrompt="1"/>
          </p:nvPr>
        </p:nvSpPr>
        <p:spPr>
          <a:xfrm>
            <a:off x="6489376" y="2209800"/>
            <a:ext cx="1956448" cy="762000"/>
          </a:xfrm>
        </p:spPr>
        <p:txBody>
          <a:bodyPr anchor="b"/>
          <a:lstStyle>
            <a:lvl1pPr marL="0" indent="0" algn="ctr">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a:t>
            </a:r>
          </a:p>
        </p:txBody>
      </p:sp>
      <p:sp>
        <p:nvSpPr>
          <p:cNvPr id="17" name="Text Placeholder 4">
            <a:extLst>
              <a:ext uri="{FF2B5EF4-FFF2-40B4-BE49-F238E27FC236}">
                <a16:creationId xmlns:a16="http://schemas.microsoft.com/office/drawing/2014/main" id="{D94102C9-419D-52E6-DB1E-936D85C72507}"/>
              </a:ext>
            </a:extLst>
          </p:cNvPr>
          <p:cNvSpPr>
            <a:spLocks noGrp="1"/>
          </p:cNvSpPr>
          <p:nvPr>
            <p:ph type="body" sz="quarter" idx="13" hasCustomPrompt="1"/>
          </p:nvPr>
        </p:nvSpPr>
        <p:spPr>
          <a:xfrm>
            <a:off x="9308776" y="2209800"/>
            <a:ext cx="1956448" cy="762000"/>
          </a:xfrm>
        </p:spPr>
        <p:txBody>
          <a:bodyPr anchor="b"/>
          <a:lstStyle>
            <a:lvl1pPr marL="0" indent="0" algn="ctr">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a:t>
            </a:r>
          </a:p>
        </p:txBody>
      </p:sp>
      <p:sp>
        <p:nvSpPr>
          <p:cNvPr id="20" name="Text Placeholder 19">
            <a:extLst>
              <a:ext uri="{FF2B5EF4-FFF2-40B4-BE49-F238E27FC236}">
                <a16:creationId xmlns:a16="http://schemas.microsoft.com/office/drawing/2014/main" id="{FAC9C8C1-9850-A41C-18E3-6970D4C44018}"/>
              </a:ext>
            </a:extLst>
          </p:cNvPr>
          <p:cNvSpPr>
            <a:spLocks noGrp="1"/>
          </p:cNvSpPr>
          <p:nvPr>
            <p:ph type="body" sz="quarter" idx="15" hasCustomPrompt="1"/>
          </p:nvPr>
        </p:nvSpPr>
        <p:spPr>
          <a:xfrm>
            <a:off x="3721100" y="3048000"/>
            <a:ext cx="1955800" cy="1066800"/>
          </a:xfrm>
        </p:spPr>
        <p:txBody>
          <a:bodyPr/>
          <a:lstStyle>
            <a:lvl1pPr marL="0" indent="0" algn="ctr">
              <a:buNone/>
              <a:defRPr sz="1200"/>
            </a:lvl1pPr>
          </a:lstStyle>
          <a:p>
            <a:pPr lvl="0"/>
            <a:r>
              <a:rPr lang="en-US"/>
              <a:t>Description</a:t>
            </a:r>
          </a:p>
        </p:txBody>
      </p:sp>
      <p:sp>
        <p:nvSpPr>
          <p:cNvPr id="21" name="Text Placeholder 19">
            <a:extLst>
              <a:ext uri="{FF2B5EF4-FFF2-40B4-BE49-F238E27FC236}">
                <a16:creationId xmlns:a16="http://schemas.microsoft.com/office/drawing/2014/main" id="{76255C49-79B0-1272-8244-C891E98E246D}"/>
              </a:ext>
            </a:extLst>
          </p:cNvPr>
          <p:cNvSpPr>
            <a:spLocks noGrp="1"/>
          </p:cNvSpPr>
          <p:nvPr>
            <p:ph type="body" sz="quarter" idx="16" hasCustomPrompt="1"/>
          </p:nvPr>
        </p:nvSpPr>
        <p:spPr>
          <a:xfrm>
            <a:off x="6489699" y="3048000"/>
            <a:ext cx="1955802" cy="1066800"/>
          </a:xfrm>
        </p:spPr>
        <p:txBody>
          <a:bodyPr/>
          <a:lstStyle>
            <a:lvl1pPr marL="0" indent="0" algn="ctr">
              <a:buNone/>
              <a:defRPr sz="1200"/>
            </a:lvl1pPr>
          </a:lstStyle>
          <a:p>
            <a:pPr lvl="0"/>
            <a:r>
              <a:rPr lang="en-US"/>
              <a:t>Description</a:t>
            </a:r>
          </a:p>
        </p:txBody>
      </p:sp>
      <p:sp>
        <p:nvSpPr>
          <p:cNvPr id="22" name="Text Placeholder 19">
            <a:extLst>
              <a:ext uri="{FF2B5EF4-FFF2-40B4-BE49-F238E27FC236}">
                <a16:creationId xmlns:a16="http://schemas.microsoft.com/office/drawing/2014/main" id="{5255BD0E-99E0-5407-9E76-6D90A8BD9E4E}"/>
              </a:ext>
            </a:extLst>
          </p:cNvPr>
          <p:cNvSpPr>
            <a:spLocks noGrp="1"/>
          </p:cNvSpPr>
          <p:nvPr>
            <p:ph type="body" sz="quarter" idx="17" hasCustomPrompt="1"/>
          </p:nvPr>
        </p:nvSpPr>
        <p:spPr>
          <a:xfrm>
            <a:off x="9309099" y="3048000"/>
            <a:ext cx="1955802" cy="1066800"/>
          </a:xfrm>
        </p:spPr>
        <p:txBody>
          <a:bodyPr/>
          <a:lstStyle>
            <a:lvl1pPr marL="0" indent="0" algn="ctr">
              <a:buNone/>
              <a:defRPr sz="1200"/>
            </a:lvl1pPr>
          </a:lstStyle>
          <a:p>
            <a:pPr lvl="0"/>
            <a:r>
              <a:rPr lang="en-US"/>
              <a:t>Description</a:t>
            </a:r>
          </a:p>
        </p:txBody>
      </p:sp>
    </p:spTree>
    <p:extLst>
      <p:ext uri="{BB962C8B-B14F-4D97-AF65-F5344CB8AC3E}">
        <p14:creationId xmlns:p14="http://schemas.microsoft.com/office/powerpoint/2010/main" val="3251818954"/>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Level 2 cover_INS_1_nam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5867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3"/>
          <p:cNvSpPr>
            <a:spLocks noGrp="1"/>
          </p:cNvSpPr>
          <p:nvPr>
            <p:ph type="body" sz="quarter" idx="14" hasCustomPrompt="1"/>
          </p:nvPr>
        </p:nvSpPr>
        <p:spPr>
          <a:xfrm>
            <a:off x="68580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1"/>
                </a:solidFill>
              </a:defRPr>
            </a:lvl1pPr>
            <a:lvl2pPr marL="0" indent="0" algn="l">
              <a:spcBef>
                <a:spcPts val="200"/>
              </a:spcBef>
              <a:spcAft>
                <a:spcPts val="0"/>
              </a:spcAft>
              <a:buNone/>
              <a:defRPr sz="1400">
                <a:solidFill>
                  <a:schemeClr val="bg1"/>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9" name="Rectangle 8"/>
          <p:cNvSpPr/>
          <p:nvPr userDrawn="1"/>
        </p:nvSpPr>
        <p:spPr>
          <a:xfrm>
            <a:off x="10515600" y="6477000"/>
            <a:ext cx="1295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5">
            <a:extLst>
              <a:ext uri="{FF2B5EF4-FFF2-40B4-BE49-F238E27FC236}">
                <a16:creationId xmlns:a16="http://schemas.microsoft.com/office/drawing/2014/main" id="{6EBFF375-7D79-5EDB-3AB6-B17129705927}"/>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
        <p:nvSpPr>
          <p:cNvPr id="5" name="Picture Placeholder 4">
            <a:extLst>
              <a:ext uri="{FF2B5EF4-FFF2-40B4-BE49-F238E27FC236}">
                <a16:creationId xmlns:a16="http://schemas.microsoft.com/office/drawing/2014/main" id="{B53EDB7B-A86A-DB58-CECA-761FC491D41C}"/>
              </a:ext>
            </a:extLst>
          </p:cNvPr>
          <p:cNvSpPr>
            <a:spLocks noGrp="1"/>
          </p:cNvSpPr>
          <p:nvPr>
            <p:ph type="pic" sz="quarter" idx="10"/>
          </p:nvPr>
        </p:nvSpPr>
        <p:spPr>
          <a:xfrm>
            <a:off x="6096000" y="228600"/>
            <a:ext cx="58674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
        <p:nvSpPr>
          <p:cNvPr id="6" name="Title 1">
            <a:extLst>
              <a:ext uri="{FF2B5EF4-FFF2-40B4-BE49-F238E27FC236}">
                <a16:creationId xmlns:a16="http://schemas.microsoft.com/office/drawing/2014/main" id="{46F0BCB9-5C12-1839-00B5-D82487859B2F}"/>
              </a:ext>
            </a:extLst>
          </p:cNvPr>
          <p:cNvSpPr>
            <a:spLocks noGrp="1"/>
          </p:cNvSpPr>
          <p:nvPr>
            <p:ph type="ctrTitle" hasCustomPrompt="1"/>
          </p:nvPr>
        </p:nvSpPr>
        <p:spPr>
          <a:xfrm>
            <a:off x="683993" y="1417147"/>
            <a:ext cx="4953000" cy="1225434"/>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200">
                <a:solidFill>
                  <a:schemeClr val="bg1"/>
                </a:solidFill>
              </a:defRPr>
            </a:lvl1pPr>
          </a:lstStyle>
          <a:p>
            <a:r>
              <a:rPr lang="en-US" dirty="0"/>
              <a:t>Title</a:t>
            </a:r>
          </a:p>
        </p:txBody>
      </p:sp>
      <p:sp>
        <p:nvSpPr>
          <p:cNvPr id="8" name="Subtitle 2">
            <a:extLst>
              <a:ext uri="{FF2B5EF4-FFF2-40B4-BE49-F238E27FC236}">
                <a16:creationId xmlns:a16="http://schemas.microsoft.com/office/drawing/2014/main" id="{725AD80D-0A37-EF58-95CF-F9FEA283831C}"/>
              </a:ext>
            </a:extLst>
          </p:cNvPr>
          <p:cNvSpPr>
            <a:spLocks noGrp="1"/>
          </p:cNvSpPr>
          <p:nvPr>
            <p:ph type="subTitle" idx="1" hasCustomPrompt="1"/>
          </p:nvPr>
        </p:nvSpPr>
        <p:spPr>
          <a:xfrm>
            <a:off x="689956" y="2740083"/>
            <a:ext cx="4953000" cy="274320"/>
          </a:xfrm>
        </p:spPr>
        <p:txBody>
          <a:bodyPr/>
          <a:lstStyle>
            <a:lvl1pPr marL="0" indent="0" algn="l">
              <a:spcBef>
                <a:spcPts val="6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sp>
        <p:nvSpPr>
          <p:cNvPr id="10" name="Text Placeholder 5">
            <a:extLst>
              <a:ext uri="{FF2B5EF4-FFF2-40B4-BE49-F238E27FC236}">
                <a16:creationId xmlns:a16="http://schemas.microsoft.com/office/drawing/2014/main" id="{FD296781-91FE-F69A-8802-460DCA586029}"/>
              </a:ext>
            </a:extLst>
          </p:cNvPr>
          <p:cNvSpPr>
            <a:spLocks noGrp="1"/>
          </p:cNvSpPr>
          <p:nvPr>
            <p:ph type="body" sz="quarter" idx="25" hasCustomPrompt="1"/>
          </p:nvPr>
        </p:nvSpPr>
        <p:spPr>
          <a:xfrm>
            <a:off x="685800" y="990600"/>
            <a:ext cx="4957763" cy="329046"/>
          </a:xfrm>
        </p:spPr>
        <p:txBody>
          <a:bodyPr vert="horz" lIns="0" tIns="0" rIns="0" bIns="0" rtlCol="0" anchor="t">
            <a:noAutofit/>
          </a:bodyPr>
          <a:lstStyle>
            <a:lvl1pPr marL="0" indent="0">
              <a:buNone/>
              <a:defRPr lang="en-US" sz="2000" b="0" dirty="0">
                <a:solidFill>
                  <a:schemeClr val="bg1"/>
                </a:solidFill>
                <a:latin typeface="+mj-lt"/>
                <a:ea typeface="+mj-ea"/>
                <a:cs typeface="+mj-cs"/>
              </a:defRPr>
            </a:lvl1pPr>
          </a:lstStyle>
          <a:p>
            <a:pPr marL="173038" marR="0" lvl="0" indent="-173038" fontAlgn="auto">
              <a:spcBef>
                <a:spcPct val="0"/>
              </a:spcBef>
              <a:spcAft>
                <a:spcPts val="0"/>
              </a:spcAft>
              <a:buClrTx/>
              <a:buSzTx/>
            </a:pPr>
            <a:r>
              <a:rPr lang="en-US" dirty="0"/>
              <a:t>Client name</a:t>
            </a:r>
          </a:p>
        </p:txBody>
      </p:sp>
    </p:spTree>
    <p:extLst>
      <p:ext uri="{BB962C8B-B14F-4D97-AF65-F5344CB8AC3E}">
        <p14:creationId xmlns:p14="http://schemas.microsoft.com/office/powerpoint/2010/main" val="69240440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mpact slide, call-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4793C3-7EFE-E983-6619-617BDE8389E5}"/>
              </a:ext>
            </a:extLst>
          </p:cNvPr>
          <p:cNvSpPr/>
          <p:nvPr userDrawn="1"/>
        </p:nvSpPr>
        <p:spPr>
          <a:xfrm>
            <a:off x="228600" y="228600"/>
            <a:ext cx="11734800" cy="5486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a:solidFill>
                  <a:schemeClr val="bg1"/>
                </a:solidFill>
              </a:defRPr>
            </a:lvl1pPr>
          </a:lstStyle>
          <a:p>
            <a:r>
              <a:rPr lang="en-US"/>
              <a:t>Impact slide, call-out</a:t>
            </a:r>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5" name="Text Placeholder 4">
            <a:extLst>
              <a:ext uri="{FF2B5EF4-FFF2-40B4-BE49-F238E27FC236}">
                <a16:creationId xmlns:a16="http://schemas.microsoft.com/office/drawing/2014/main" id="{AB095410-514A-D3F6-7A2C-3BC806AD7D98}"/>
              </a:ext>
            </a:extLst>
          </p:cNvPr>
          <p:cNvSpPr>
            <a:spLocks noGrp="1"/>
          </p:cNvSpPr>
          <p:nvPr>
            <p:ph type="body" sz="quarter" idx="10"/>
          </p:nvPr>
        </p:nvSpPr>
        <p:spPr>
          <a:xfrm>
            <a:off x="685800" y="1600200"/>
            <a:ext cx="10820400" cy="2057400"/>
          </a:xfrm>
        </p:spPr>
        <p:txBody>
          <a:bodyPr/>
          <a:lstStyle>
            <a:lvl1pPr marL="0" indent="0">
              <a:buNone/>
              <a:defRPr>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47577177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pact slide, presenters">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F0F08DB-E5E1-0629-FE25-228AE3A39098}"/>
              </a:ext>
            </a:extLst>
          </p:cNvPr>
          <p:cNvSpPr/>
          <p:nvPr userDrawn="1"/>
        </p:nvSpPr>
        <p:spPr>
          <a:xfrm>
            <a:off x="228600" y="228600"/>
            <a:ext cx="11734800" cy="5486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a:lvl1pPr>
          </a:lstStyle>
          <a:p>
            <a:r>
              <a:rPr lang="en-US"/>
              <a:t>Impact slide, presenters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hasCustomPrompt="1"/>
          </p:nvPr>
        </p:nvSpPr>
        <p:spPr>
          <a:xfrm>
            <a:off x="685800" y="3429000"/>
            <a:ext cx="2286000" cy="609600"/>
          </a:xfrm>
        </p:spPr>
        <p:txBody>
          <a:bodyPr anchor="b"/>
          <a:lstStyle>
            <a:lvl1pPr marL="0" indent="0" algn="ctr">
              <a:spcBef>
                <a:spcPts val="0"/>
              </a:spcBef>
              <a:buNone/>
              <a:defRPr sz="18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Name</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hasCustomPrompt="1"/>
          </p:nvPr>
        </p:nvSpPr>
        <p:spPr>
          <a:xfrm>
            <a:off x="3530600" y="3429000"/>
            <a:ext cx="2286000" cy="609600"/>
          </a:xfrm>
        </p:spPr>
        <p:txBody>
          <a:bodyPr anchor="b"/>
          <a:lstStyle>
            <a:lvl1pPr marL="0" indent="0" algn="ctr">
              <a:spcBef>
                <a:spcPts val="0"/>
              </a:spcBef>
              <a:buNone/>
              <a:defRPr sz="18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Name</a:t>
            </a:r>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4" name="Text Placeholder 13">
            <a:extLst>
              <a:ext uri="{FF2B5EF4-FFF2-40B4-BE49-F238E27FC236}">
                <a16:creationId xmlns:a16="http://schemas.microsoft.com/office/drawing/2014/main" id="{1FCF48E2-4096-D8CF-0F43-4FF0DD4E009B}"/>
              </a:ext>
            </a:extLst>
          </p:cNvPr>
          <p:cNvSpPr>
            <a:spLocks noGrp="1"/>
          </p:cNvSpPr>
          <p:nvPr>
            <p:ph type="body" sz="quarter" idx="10" hasCustomPrompt="1"/>
          </p:nvPr>
        </p:nvSpPr>
        <p:spPr>
          <a:xfrm>
            <a:off x="685800" y="4114800"/>
            <a:ext cx="2286000" cy="1447800"/>
          </a:xfrm>
        </p:spPr>
        <p:txBody>
          <a:bodyPr/>
          <a:lstStyle>
            <a:lvl1pPr marL="0" indent="0" algn="ctr">
              <a:spcBef>
                <a:spcPts val="600"/>
              </a:spcBef>
              <a:buNone/>
              <a:defRPr sz="1200"/>
            </a:lvl1pPr>
          </a:lstStyle>
          <a:p>
            <a:pPr lvl="0"/>
            <a:r>
              <a:rPr lang="en-US"/>
              <a:t>Description</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hasCustomPrompt="1"/>
          </p:nvPr>
        </p:nvSpPr>
        <p:spPr>
          <a:xfrm>
            <a:off x="6375400" y="3429000"/>
            <a:ext cx="2286000" cy="609600"/>
          </a:xfrm>
        </p:spPr>
        <p:txBody>
          <a:bodyPr anchor="b"/>
          <a:lstStyle>
            <a:lvl1pPr marL="0" indent="0" algn="ctr">
              <a:spcBef>
                <a:spcPts val="0"/>
              </a:spcBef>
              <a:buNone/>
              <a:defRPr sz="18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p:txBody>
      </p:sp>
      <p:sp>
        <p:nvSpPr>
          <p:cNvPr id="17" name="Text Placeholder 4">
            <a:extLst>
              <a:ext uri="{FF2B5EF4-FFF2-40B4-BE49-F238E27FC236}">
                <a16:creationId xmlns:a16="http://schemas.microsoft.com/office/drawing/2014/main" id="{D94102C9-419D-52E6-DB1E-936D85C72507}"/>
              </a:ext>
            </a:extLst>
          </p:cNvPr>
          <p:cNvSpPr>
            <a:spLocks noGrp="1"/>
          </p:cNvSpPr>
          <p:nvPr>
            <p:ph type="body" sz="quarter" idx="13" hasCustomPrompt="1"/>
          </p:nvPr>
        </p:nvSpPr>
        <p:spPr>
          <a:xfrm>
            <a:off x="9220200" y="3429000"/>
            <a:ext cx="2286000" cy="609600"/>
          </a:xfrm>
        </p:spPr>
        <p:txBody>
          <a:bodyPr anchor="b"/>
          <a:lstStyle>
            <a:lvl1pPr marL="0" indent="0" algn="ctr">
              <a:spcBef>
                <a:spcPts val="0"/>
              </a:spcBef>
              <a:buNone/>
              <a:defRPr sz="18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p:txBody>
      </p:sp>
      <p:sp>
        <p:nvSpPr>
          <p:cNvPr id="20" name="Text Placeholder 19">
            <a:extLst>
              <a:ext uri="{FF2B5EF4-FFF2-40B4-BE49-F238E27FC236}">
                <a16:creationId xmlns:a16="http://schemas.microsoft.com/office/drawing/2014/main" id="{FAC9C8C1-9850-A41C-18E3-6970D4C44018}"/>
              </a:ext>
            </a:extLst>
          </p:cNvPr>
          <p:cNvSpPr>
            <a:spLocks noGrp="1"/>
          </p:cNvSpPr>
          <p:nvPr>
            <p:ph type="body" sz="quarter" idx="15" hasCustomPrompt="1"/>
          </p:nvPr>
        </p:nvSpPr>
        <p:spPr>
          <a:xfrm>
            <a:off x="3531129" y="4114800"/>
            <a:ext cx="2286000" cy="1447800"/>
          </a:xfrm>
        </p:spPr>
        <p:txBody>
          <a:bodyPr/>
          <a:lstStyle>
            <a:lvl1pPr marL="0" indent="0" algn="ctr">
              <a:buNone/>
              <a:defRPr sz="1200"/>
            </a:lvl1pPr>
          </a:lstStyle>
          <a:p>
            <a:pPr lvl="0"/>
            <a:r>
              <a:rPr lang="en-US"/>
              <a:t>Description</a:t>
            </a:r>
          </a:p>
        </p:txBody>
      </p:sp>
      <p:sp>
        <p:nvSpPr>
          <p:cNvPr id="21" name="Text Placeholder 19">
            <a:extLst>
              <a:ext uri="{FF2B5EF4-FFF2-40B4-BE49-F238E27FC236}">
                <a16:creationId xmlns:a16="http://schemas.microsoft.com/office/drawing/2014/main" id="{76255C49-79B0-1272-8244-C891E98E246D}"/>
              </a:ext>
            </a:extLst>
          </p:cNvPr>
          <p:cNvSpPr>
            <a:spLocks noGrp="1"/>
          </p:cNvSpPr>
          <p:nvPr>
            <p:ph type="body" sz="quarter" idx="16" hasCustomPrompt="1"/>
          </p:nvPr>
        </p:nvSpPr>
        <p:spPr>
          <a:xfrm>
            <a:off x="6376458" y="4114800"/>
            <a:ext cx="2286000" cy="1447800"/>
          </a:xfrm>
        </p:spPr>
        <p:txBody>
          <a:bodyPr/>
          <a:lstStyle>
            <a:lvl1pPr marL="0" indent="0" algn="ctr">
              <a:buNone/>
              <a:defRPr sz="1200"/>
            </a:lvl1pPr>
          </a:lstStyle>
          <a:p>
            <a:pPr lvl="0"/>
            <a:r>
              <a:rPr lang="en-US"/>
              <a:t>Description</a:t>
            </a:r>
          </a:p>
        </p:txBody>
      </p:sp>
      <p:sp>
        <p:nvSpPr>
          <p:cNvPr id="22" name="Text Placeholder 19">
            <a:extLst>
              <a:ext uri="{FF2B5EF4-FFF2-40B4-BE49-F238E27FC236}">
                <a16:creationId xmlns:a16="http://schemas.microsoft.com/office/drawing/2014/main" id="{5255BD0E-99E0-5407-9E76-6D90A8BD9E4E}"/>
              </a:ext>
            </a:extLst>
          </p:cNvPr>
          <p:cNvSpPr>
            <a:spLocks noGrp="1"/>
          </p:cNvSpPr>
          <p:nvPr>
            <p:ph type="body" sz="quarter" idx="17" hasCustomPrompt="1"/>
          </p:nvPr>
        </p:nvSpPr>
        <p:spPr>
          <a:xfrm>
            <a:off x="9221788" y="4114800"/>
            <a:ext cx="2286000" cy="1447800"/>
          </a:xfrm>
        </p:spPr>
        <p:txBody>
          <a:bodyPr/>
          <a:lstStyle>
            <a:lvl1pPr marL="0" indent="0" algn="ctr">
              <a:buNone/>
              <a:defRPr sz="1200"/>
            </a:lvl1pPr>
          </a:lstStyle>
          <a:p>
            <a:pPr lvl="0"/>
            <a:r>
              <a:rPr lang="en-US"/>
              <a:t>Description</a:t>
            </a:r>
          </a:p>
        </p:txBody>
      </p:sp>
      <p:sp>
        <p:nvSpPr>
          <p:cNvPr id="19" name="Picture Placeholder 6">
            <a:extLst>
              <a:ext uri="{FF2B5EF4-FFF2-40B4-BE49-F238E27FC236}">
                <a16:creationId xmlns:a16="http://schemas.microsoft.com/office/drawing/2014/main" id="{C007BF9B-2A8B-F77C-D5C4-68E2F891FCAE}"/>
              </a:ext>
            </a:extLst>
          </p:cNvPr>
          <p:cNvSpPr>
            <a:spLocks noGrp="1"/>
          </p:cNvSpPr>
          <p:nvPr>
            <p:ph type="pic" sz="quarter" idx="20"/>
          </p:nvPr>
        </p:nvSpPr>
        <p:spPr>
          <a:xfrm>
            <a:off x="955040" y="1676400"/>
            <a:ext cx="1747520" cy="174752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endParaRPr lang="en-US" dirty="0"/>
          </a:p>
        </p:txBody>
      </p:sp>
      <p:sp>
        <p:nvSpPr>
          <p:cNvPr id="23" name="Picture Placeholder 6">
            <a:extLst>
              <a:ext uri="{FF2B5EF4-FFF2-40B4-BE49-F238E27FC236}">
                <a16:creationId xmlns:a16="http://schemas.microsoft.com/office/drawing/2014/main" id="{293FBD5C-A94D-CF6E-C7F7-FA00C52F9123}"/>
              </a:ext>
            </a:extLst>
          </p:cNvPr>
          <p:cNvSpPr>
            <a:spLocks noGrp="1"/>
          </p:cNvSpPr>
          <p:nvPr>
            <p:ph type="pic" sz="quarter" idx="21"/>
          </p:nvPr>
        </p:nvSpPr>
        <p:spPr>
          <a:xfrm>
            <a:off x="3799840" y="1676400"/>
            <a:ext cx="1747520" cy="174752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24" name="Picture Placeholder 6">
            <a:extLst>
              <a:ext uri="{FF2B5EF4-FFF2-40B4-BE49-F238E27FC236}">
                <a16:creationId xmlns:a16="http://schemas.microsoft.com/office/drawing/2014/main" id="{27A3AD80-0E33-F314-9179-456354B324D0}"/>
              </a:ext>
            </a:extLst>
          </p:cNvPr>
          <p:cNvSpPr>
            <a:spLocks noGrp="1"/>
          </p:cNvSpPr>
          <p:nvPr>
            <p:ph type="pic" sz="quarter" idx="22"/>
          </p:nvPr>
        </p:nvSpPr>
        <p:spPr>
          <a:xfrm>
            <a:off x="6644640" y="1676400"/>
            <a:ext cx="1747520" cy="174752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25" name="Picture Placeholder 6">
            <a:extLst>
              <a:ext uri="{FF2B5EF4-FFF2-40B4-BE49-F238E27FC236}">
                <a16:creationId xmlns:a16="http://schemas.microsoft.com/office/drawing/2014/main" id="{BECB1640-A800-1C9B-18AB-CE6C020A8829}"/>
              </a:ext>
            </a:extLst>
          </p:cNvPr>
          <p:cNvSpPr>
            <a:spLocks noGrp="1"/>
          </p:cNvSpPr>
          <p:nvPr>
            <p:ph type="pic" sz="quarter" idx="23"/>
          </p:nvPr>
        </p:nvSpPr>
        <p:spPr>
          <a:xfrm>
            <a:off x="9491870" y="1695947"/>
            <a:ext cx="1709530" cy="170953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Tree>
    <p:extLst>
      <p:ext uri="{BB962C8B-B14F-4D97-AF65-F5344CB8AC3E}">
        <p14:creationId xmlns:p14="http://schemas.microsoft.com/office/powerpoint/2010/main" val="1292347599"/>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mparison 3 content">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4343400" y="2438400"/>
            <a:ext cx="3503613" cy="3048000"/>
          </a:xfrm>
        </p:spPr>
        <p:txBody>
          <a:bodyPr/>
          <a:lstStyle>
            <a:lvl1pPr>
              <a:spcBef>
                <a:spcPts val="600"/>
              </a:spcBef>
              <a:defRPr sz="12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8001000" y="2438400"/>
            <a:ext cx="3503613" cy="3048000"/>
          </a:xfrm>
        </p:spPr>
        <p:txBody>
          <a:bodyPr/>
          <a:lstStyle>
            <a:lvl1pPr>
              <a:spcBef>
                <a:spcPts val="600"/>
              </a:spcBef>
              <a:defRPr sz="12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 with headers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p:nvPr>
        </p:nvSpPr>
        <p:spPr>
          <a:xfrm>
            <a:off x="685801" y="1600200"/>
            <a:ext cx="3505200"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p:nvPr>
        </p:nvSpPr>
        <p:spPr>
          <a:xfrm>
            <a:off x="4341814" y="1600200"/>
            <a:ext cx="350477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p:nvPr>
        </p:nvSpPr>
        <p:spPr>
          <a:xfrm>
            <a:off x="7999413" y="1600200"/>
            <a:ext cx="350477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2438400"/>
            <a:ext cx="3505200" cy="3048000"/>
          </a:xfrm>
        </p:spPr>
        <p:txBody>
          <a:bodyPr/>
          <a:lstStyle>
            <a:lvl1pPr>
              <a:spcBef>
                <a:spcPts val="600"/>
              </a:spcBef>
              <a:defRPr sz="1200"/>
            </a:lvl1pPr>
            <a:lvl2pPr>
              <a:defRPr sz="1000"/>
            </a:lvl2pPr>
            <a:lvl3pPr>
              <a:defRPr sz="900"/>
            </a:lvl3pPr>
            <a:lvl4pPr>
              <a:defRPr sz="600"/>
            </a:lvl4pPr>
            <a:lvl5pPr>
              <a:defRPr sz="600"/>
            </a:lvl5pPr>
          </a:lstStyle>
          <a:p>
            <a:pPr lvl="0"/>
            <a:r>
              <a:rPr lang="en-US"/>
              <a:t>Click to edit Master text styles</a:t>
            </a:r>
          </a:p>
        </p:txBody>
      </p:sp>
    </p:spTree>
    <p:extLst>
      <p:ext uri="{BB962C8B-B14F-4D97-AF65-F5344CB8AC3E}">
        <p14:creationId xmlns:p14="http://schemas.microsoft.com/office/powerpoint/2010/main" val="260497670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mparison, 3 content, disclosure">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4343400" y="2438400"/>
            <a:ext cx="3503613" cy="2286000"/>
          </a:xfrm>
        </p:spPr>
        <p:txBody>
          <a:bodyPr/>
          <a:lstStyle>
            <a:lvl1pPr>
              <a:spcBef>
                <a:spcPts val="600"/>
              </a:spcBef>
              <a:defRPr sz="12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8001000" y="2438400"/>
            <a:ext cx="3503613" cy="2286000"/>
          </a:xfrm>
        </p:spPr>
        <p:txBody>
          <a:bodyPr/>
          <a:lstStyle>
            <a:lvl1pPr>
              <a:spcBef>
                <a:spcPts val="600"/>
              </a:spcBef>
              <a:defRPr sz="12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 with headers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p:nvPr>
        </p:nvSpPr>
        <p:spPr>
          <a:xfrm>
            <a:off x="685801" y="1600200"/>
            <a:ext cx="3505200"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p:nvPr>
        </p:nvSpPr>
        <p:spPr>
          <a:xfrm>
            <a:off x="4341814" y="1600200"/>
            <a:ext cx="350477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p:nvPr>
        </p:nvSpPr>
        <p:spPr>
          <a:xfrm>
            <a:off x="7999413" y="1600200"/>
            <a:ext cx="350477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2438400"/>
            <a:ext cx="3505200" cy="2286000"/>
          </a:xfrm>
        </p:spPr>
        <p:txBody>
          <a:bodyPr/>
          <a:lstStyle>
            <a:lvl1pPr>
              <a:spcBef>
                <a:spcPts val="600"/>
              </a:spcBef>
              <a:defRPr sz="1200"/>
            </a:lvl1pPr>
            <a:lvl2pPr>
              <a:defRPr sz="1000"/>
            </a:lvl2pPr>
            <a:lvl3pPr>
              <a:defRPr sz="900"/>
            </a:lvl3pPr>
            <a:lvl4pPr>
              <a:defRPr sz="600"/>
            </a:lvl4pPr>
            <a:lvl5pPr>
              <a:defRPr sz="600"/>
            </a:lvl5pPr>
          </a:lstStyle>
          <a:p>
            <a:pPr lvl="0"/>
            <a:r>
              <a:rPr lang="en-US"/>
              <a:t>Click to edit Master text styles</a:t>
            </a:r>
          </a:p>
        </p:txBody>
      </p:sp>
      <p:sp>
        <p:nvSpPr>
          <p:cNvPr id="14" name="Text Placeholder 12">
            <a:extLst>
              <a:ext uri="{FF2B5EF4-FFF2-40B4-BE49-F238E27FC236}">
                <a16:creationId xmlns:a16="http://schemas.microsoft.com/office/drawing/2014/main" id="{FD294B63-FBE6-65A1-7B90-6CE1E12BFCBD}"/>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2691191757"/>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mparison 4 content, no headers">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3429000" y="1600200"/>
            <a:ext cx="2514600" cy="3124200"/>
          </a:xfrm>
        </p:spPr>
        <p:txBody>
          <a:bodyPr/>
          <a:lstStyle>
            <a:lvl1pPr>
              <a:spcBef>
                <a:spcPts val="600"/>
              </a:spcBef>
              <a:defRPr sz="12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6172200" y="1600200"/>
            <a:ext cx="2514600" cy="3124200"/>
          </a:xfrm>
        </p:spPr>
        <p:txBody>
          <a:bodyPr/>
          <a:lstStyle>
            <a:lvl1pPr>
              <a:spcBef>
                <a:spcPts val="600"/>
              </a:spcBef>
              <a:defRPr sz="1200"/>
            </a:lvl1pPr>
          </a:lstStyle>
          <a:p>
            <a:pPr lvl="0"/>
            <a:r>
              <a:rPr lang="en-US"/>
              <a:t>Click to edit Master text styles</a:t>
            </a:r>
          </a:p>
        </p:txBody>
      </p:sp>
      <p:sp>
        <p:nvSpPr>
          <p:cNvPr id="18" name="Content Placeholder 17">
            <a:extLst>
              <a:ext uri="{FF2B5EF4-FFF2-40B4-BE49-F238E27FC236}">
                <a16:creationId xmlns:a16="http://schemas.microsoft.com/office/drawing/2014/main" id="{4D7490E9-E7EC-2F6E-6925-663DCBAD5A95}"/>
              </a:ext>
            </a:extLst>
          </p:cNvPr>
          <p:cNvSpPr>
            <a:spLocks noGrp="1"/>
          </p:cNvSpPr>
          <p:nvPr>
            <p:ph sz="quarter" idx="21"/>
          </p:nvPr>
        </p:nvSpPr>
        <p:spPr>
          <a:xfrm>
            <a:off x="8915400" y="1600200"/>
            <a:ext cx="2590800" cy="3124200"/>
          </a:xfrm>
        </p:spPr>
        <p:txBody>
          <a:bodyPr/>
          <a:lstStyle>
            <a:lvl1pPr>
              <a:spcBef>
                <a:spcPts val="600"/>
              </a:spcBef>
              <a:defRPr sz="12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1600200"/>
            <a:ext cx="2514600" cy="3124200"/>
          </a:xfrm>
        </p:spPr>
        <p:txBody>
          <a:bodyPr/>
          <a:lstStyle>
            <a:lvl1pPr>
              <a:spcBef>
                <a:spcPts val="600"/>
              </a:spcBef>
              <a:defRPr sz="1200"/>
            </a:lvl1pPr>
            <a:lvl2pPr>
              <a:defRPr sz="1000"/>
            </a:lvl2pPr>
            <a:lvl3pPr>
              <a:defRPr sz="900"/>
            </a:lvl3pPr>
            <a:lvl4pPr>
              <a:defRPr sz="600"/>
            </a:lvl4pPr>
            <a:lvl5pPr>
              <a:defRPr sz="600"/>
            </a:lvl5pPr>
          </a:lstStyle>
          <a:p>
            <a:pPr lvl="0"/>
            <a:r>
              <a:rPr lang="en-US"/>
              <a:t>Click to edit Master text styles</a:t>
            </a:r>
          </a:p>
        </p:txBody>
      </p:sp>
      <p:sp>
        <p:nvSpPr>
          <p:cNvPr id="14" name="Text Placeholder 12">
            <a:extLst>
              <a:ext uri="{FF2B5EF4-FFF2-40B4-BE49-F238E27FC236}">
                <a16:creationId xmlns:a16="http://schemas.microsoft.com/office/drawing/2014/main" id="{49DCD2E4-1C09-75A5-C31D-1D2C7CB2D360}"/>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191950394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mparison 4 content">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3429000" y="2438400"/>
            <a:ext cx="2514600" cy="2286000"/>
          </a:xfrm>
        </p:spPr>
        <p:txBody>
          <a:bodyPr/>
          <a:lstStyle>
            <a:lvl1pPr>
              <a:spcBef>
                <a:spcPts val="600"/>
              </a:spcBef>
              <a:defRPr sz="12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6172200" y="2438400"/>
            <a:ext cx="2514600" cy="2286000"/>
          </a:xfrm>
        </p:spPr>
        <p:txBody>
          <a:bodyPr/>
          <a:lstStyle>
            <a:lvl1pPr>
              <a:spcBef>
                <a:spcPts val="600"/>
              </a:spcBef>
              <a:defRPr sz="1200"/>
            </a:lvl1pPr>
          </a:lstStyle>
          <a:p>
            <a:pPr lvl="0"/>
            <a:r>
              <a:rPr lang="en-US"/>
              <a:t>Click to edit Master text styles</a:t>
            </a:r>
          </a:p>
        </p:txBody>
      </p:sp>
      <p:sp>
        <p:nvSpPr>
          <p:cNvPr id="18" name="Content Placeholder 17">
            <a:extLst>
              <a:ext uri="{FF2B5EF4-FFF2-40B4-BE49-F238E27FC236}">
                <a16:creationId xmlns:a16="http://schemas.microsoft.com/office/drawing/2014/main" id="{4D7490E9-E7EC-2F6E-6925-663DCBAD5A95}"/>
              </a:ext>
            </a:extLst>
          </p:cNvPr>
          <p:cNvSpPr>
            <a:spLocks noGrp="1"/>
          </p:cNvSpPr>
          <p:nvPr>
            <p:ph sz="quarter" idx="21"/>
          </p:nvPr>
        </p:nvSpPr>
        <p:spPr>
          <a:xfrm>
            <a:off x="8915400" y="2438400"/>
            <a:ext cx="2590800" cy="2286000"/>
          </a:xfrm>
        </p:spPr>
        <p:txBody>
          <a:bodyPr/>
          <a:lstStyle>
            <a:lvl1pPr>
              <a:spcBef>
                <a:spcPts val="600"/>
              </a:spcBef>
              <a:defRPr sz="12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 with headers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p:nvPr>
        </p:nvSpPr>
        <p:spPr>
          <a:xfrm>
            <a:off x="685801" y="1600200"/>
            <a:ext cx="2514600"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p:nvPr>
        </p:nvSpPr>
        <p:spPr>
          <a:xfrm>
            <a:off x="3427413" y="1600200"/>
            <a:ext cx="251543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p:nvPr>
        </p:nvSpPr>
        <p:spPr>
          <a:xfrm>
            <a:off x="6170613" y="1600200"/>
            <a:ext cx="2515432"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Text Placeholder 4">
            <a:extLst>
              <a:ext uri="{FF2B5EF4-FFF2-40B4-BE49-F238E27FC236}">
                <a16:creationId xmlns:a16="http://schemas.microsoft.com/office/drawing/2014/main" id="{D94102C9-419D-52E6-DB1E-936D85C72507}"/>
              </a:ext>
            </a:extLst>
          </p:cNvPr>
          <p:cNvSpPr>
            <a:spLocks noGrp="1"/>
          </p:cNvSpPr>
          <p:nvPr>
            <p:ph type="body" sz="quarter" idx="13"/>
          </p:nvPr>
        </p:nvSpPr>
        <p:spPr>
          <a:xfrm>
            <a:off x="8913812" y="1600200"/>
            <a:ext cx="2591657" cy="762000"/>
          </a:xfrm>
        </p:spPr>
        <p:txBody>
          <a:bodyPr anchor="b"/>
          <a:lstStyle>
            <a:lvl1pPr marL="0" indent="0" algn="ctr">
              <a:spcBef>
                <a:spcPts val="0"/>
              </a:spcBef>
              <a:buNone/>
              <a:defRPr sz="18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2438400"/>
            <a:ext cx="2514600" cy="2286000"/>
          </a:xfrm>
        </p:spPr>
        <p:txBody>
          <a:bodyPr/>
          <a:lstStyle>
            <a:lvl1pPr>
              <a:spcBef>
                <a:spcPts val="600"/>
              </a:spcBef>
              <a:defRPr sz="1200"/>
            </a:lvl1pPr>
            <a:lvl2pPr>
              <a:defRPr sz="1000"/>
            </a:lvl2pPr>
            <a:lvl3pPr>
              <a:defRPr sz="900"/>
            </a:lvl3pPr>
            <a:lvl4pPr>
              <a:defRPr sz="600"/>
            </a:lvl4pPr>
            <a:lvl5pPr>
              <a:defRPr sz="600"/>
            </a:lvl5pPr>
          </a:lstStyle>
          <a:p>
            <a:pPr lvl="0"/>
            <a:r>
              <a:rPr lang="en-US"/>
              <a:t>Click to edit Master text styles</a:t>
            </a:r>
          </a:p>
        </p:txBody>
      </p:sp>
      <p:sp>
        <p:nvSpPr>
          <p:cNvPr id="14" name="Text Placeholder 12">
            <a:extLst>
              <a:ext uri="{FF2B5EF4-FFF2-40B4-BE49-F238E27FC236}">
                <a16:creationId xmlns:a16="http://schemas.microsoft.com/office/drawing/2014/main" id="{4209847F-0FAA-C1A8-37AC-465230B1459D}"/>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2578044346"/>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omparison 5 content">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2895599" y="2438400"/>
            <a:ext cx="1981201" cy="2286000"/>
          </a:xfrm>
        </p:spPr>
        <p:txBody>
          <a:bodyPr/>
          <a:lstStyle>
            <a:lvl1pPr>
              <a:spcBef>
                <a:spcPts val="600"/>
              </a:spcBef>
              <a:defRPr sz="10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5105400" y="2438400"/>
            <a:ext cx="1981200" cy="2286000"/>
          </a:xfrm>
        </p:spPr>
        <p:txBody>
          <a:bodyPr/>
          <a:lstStyle>
            <a:lvl1pPr>
              <a:spcBef>
                <a:spcPts val="600"/>
              </a:spcBef>
              <a:defRPr sz="10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 with headers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p:nvPr>
        </p:nvSpPr>
        <p:spPr>
          <a:xfrm>
            <a:off x="685801" y="1600200"/>
            <a:ext cx="1981200" cy="762000"/>
          </a:xfrm>
        </p:spPr>
        <p:txBody>
          <a:bodyPr anchor="b"/>
          <a:lstStyle>
            <a:lvl1pPr marL="0" indent="0" algn="ctr">
              <a:spcBef>
                <a:spcPts val="0"/>
              </a:spcBef>
              <a:buNone/>
              <a:defRPr sz="1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p:nvPr>
        </p:nvSpPr>
        <p:spPr>
          <a:xfrm>
            <a:off x="2894019" y="1600200"/>
            <a:ext cx="1981856" cy="762000"/>
          </a:xfrm>
        </p:spPr>
        <p:txBody>
          <a:bodyPr anchor="b"/>
          <a:lstStyle>
            <a:lvl1pPr marL="0" indent="0" algn="ctr">
              <a:spcBef>
                <a:spcPts val="0"/>
              </a:spcBef>
              <a:buNone/>
              <a:defRPr sz="1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p:nvPr>
        </p:nvSpPr>
        <p:spPr>
          <a:xfrm>
            <a:off x="5102856" y="1600200"/>
            <a:ext cx="1981856" cy="762000"/>
          </a:xfrm>
        </p:spPr>
        <p:txBody>
          <a:bodyPr anchor="b"/>
          <a:lstStyle>
            <a:lvl1pPr marL="0" indent="0" algn="ctr">
              <a:spcBef>
                <a:spcPts val="0"/>
              </a:spcBef>
              <a:buNone/>
              <a:defRPr sz="1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2438400"/>
            <a:ext cx="1981200" cy="2286000"/>
          </a:xfrm>
        </p:spPr>
        <p:txBody>
          <a:bodyPr/>
          <a:lstStyle>
            <a:lvl1pPr>
              <a:spcBef>
                <a:spcPts val="600"/>
              </a:spcBef>
              <a:defRPr sz="1000"/>
            </a:lvl1pPr>
            <a:lvl2pPr>
              <a:defRPr sz="1000"/>
            </a:lvl2pPr>
            <a:lvl3pPr>
              <a:defRPr sz="900"/>
            </a:lvl3pPr>
            <a:lvl4pPr>
              <a:defRPr sz="600"/>
            </a:lvl4pPr>
            <a:lvl5pPr>
              <a:defRPr sz="600"/>
            </a:lvl5pPr>
          </a:lstStyle>
          <a:p>
            <a:pPr lvl="0"/>
            <a:r>
              <a:rPr lang="en-US"/>
              <a:t>Click to edit Master text styles</a:t>
            </a:r>
          </a:p>
        </p:txBody>
      </p:sp>
      <p:sp>
        <p:nvSpPr>
          <p:cNvPr id="27" name="Content Placeholder 12">
            <a:extLst>
              <a:ext uri="{FF2B5EF4-FFF2-40B4-BE49-F238E27FC236}">
                <a16:creationId xmlns:a16="http://schemas.microsoft.com/office/drawing/2014/main" id="{8E9BF822-BFDB-C005-12C2-9E4C2D5DA4CA}"/>
              </a:ext>
            </a:extLst>
          </p:cNvPr>
          <p:cNvSpPr>
            <a:spLocks noGrp="1"/>
          </p:cNvSpPr>
          <p:nvPr>
            <p:ph sz="quarter" idx="21"/>
          </p:nvPr>
        </p:nvSpPr>
        <p:spPr>
          <a:xfrm>
            <a:off x="7315200" y="2438400"/>
            <a:ext cx="1981200" cy="2286000"/>
          </a:xfrm>
        </p:spPr>
        <p:txBody>
          <a:bodyPr/>
          <a:lstStyle>
            <a:lvl1pPr>
              <a:spcBef>
                <a:spcPts val="600"/>
              </a:spcBef>
              <a:defRPr sz="1000"/>
            </a:lvl1pPr>
          </a:lstStyle>
          <a:p>
            <a:pPr lvl="0"/>
            <a:r>
              <a:rPr lang="en-US"/>
              <a:t>Click to edit Master text styles</a:t>
            </a:r>
          </a:p>
        </p:txBody>
      </p:sp>
      <p:sp>
        <p:nvSpPr>
          <p:cNvPr id="28" name="Text Placeholder 4">
            <a:extLst>
              <a:ext uri="{FF2B5EF4-FFF2-40B4-BE49-F238E27FC236}">
                <a16:creationId xmlns:a16="http://schemas.microsoft.com/office/drawing/2014/main" id="{F0987CD0-28B9-1371-0392-B55E3A7A94D1}"/>
              </a:ext>
            </a:extLst>
          </p:cNvPr>
          <p:cNvSpPr>
            <a:spLocks noGrp="1"/>
          </p:cNvSpPr>
          <p:nvPr>
            <p:ph type="body" sz="quarter" idx="22"/>
          </p:nvPr>
        </p:nvSpPr>
        <p:spPr>
          <a:xfrm>
            <a:off x="7312668" y="1600200"/>
            <a:ext cx="1981854" cy="762000"/>
          </a:xfrm>
        </p:spPr>
        <p:txBody>
          <a:bodyPr anchor="b"/>
          <a:lstStyle>
            <a:lvl1pPr marL="0" indent="0" algn="ctr">
              <a:spcBef>
                <a:spcPts val="0"/>
              </a:spcBef>
              <a:buNone/>
              <a:defRPr sz="1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Content Placeholder 12">
            <a:extLst>
              <a:ext uri="{FF2B5EF4-FFF2-40B4-BE49-F238E27FC236}">
                <a16:creationId xmlns:a16="http://schemas.microsoft.com/office/drawing/2014/main" id="{D975202B-B275-AF6C-1059-F960A43513BA}"/>
              </a:ext>
            </a:extLst>
          </p:cNvPr>
          <p:cNvSpPr>
            <a:spLocks noGrp="1"/>
          </p:cNvSpPr>
          <p:nvPr>
            <p:ph sz="quarter" idx="23"/>
          </p:nvPr>
        </p:nvSpPr>
        <p:spPr>
          <a:xfrm>
            <a:off x="9525000" y="2438400"/>
            <a:ext cx="1981200" cy="2286000"/>
          </a:xfrm>
        </p:spPr>
        <p:txBody>
          <a:bodyPr/>
          <a:lstStyle>
            <a:lvl1pPr>
              <a:spcBef>
                <a:spcPts val="600"/>
              </a:spcBef>
              <a:defRPr sz="1000"/>
            </a:lvl1pPr>
          </a:lstStyle>
          <a:p>
            <a:pPr lvl="0"/>
            <a:r>
              <a:rPr lang="en-US"/>
              <a:t>Click to edit Master text styles</a:t>
            </a:r>
          </a:p>
        </p:txBody>
      </p:sp>
      <p:sp>
        <p:nvSpPr>
          <p:cNvPr id="30" name="Text Placeholder 4">
            <a:extLst>
              <a:ext uri="{FF2B5EF4-FFF2-40B4-BE49-F238E27FC236}">
                <a16:creationId xmlns:a16="http://schemas.microsoft.com/office/drawing/2014/main" id="{E79E627B-C895-A394-4DD8-06E496FCF2CA}"/>
              </a:ext>
            </a:extLst>
          </p:cNvPr>
          <p:cNvSpPr>
            <a:spLocks noGrp="1"/>
          </p:cNvSpPr>
          <p:nvPr>
            <p:ph type="body" sz="quarter" idx="24"/>
          </p:nvPr>
        </p:nvSpPr>
        <p:spPr>
          <a:xfrm>
            <a:off x="9522478" y="1600200"/>
            <a:ext cx="1981856" cy="762000"/>
          </a:xfrm>
        </p:spPr>
        <p:txBody>
          <a:bodyPr anchor="b"/>
          <a:lstStyle>
            <a:lvl1pPr marL="0" indent="0" algn="ctr">
              <a:spcBef>
                <a:spcPts val="0"/>
              </a:spcBef>
              <a:buNone/>
              <a:defRPr sz="1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12">
            <a:extLst>
              <a:ext uri="{FF2B5EF4-FFF2-40B4-BE49-F238E27FC236}">
                <a16:creationId xmlns:a16="http://schemas.microsoft.com/office/drawing/2014/main" id="{98A0722D-E4C0-86FB-6A60-D9AFD72183B1}"/>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258512008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omparison 6 content">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B07EA0AD-5D72-E569-C9E0-1F48DFBA7BEF}"/>
              </a:ext>
            </a:extLst>
          </p:cNvPr>
          <p:cNvSpPr>
            <a:spLocks noGrp="1"/>
          </p:cNvSpPr>
          <p:nvPr>
            <p:ph sz="quarter" idx="19"/>
          </p:nvPr>
        </p:nvSpPr>
        <p:spPr>
          <a:xfrm>
            <a:off x="2514601" y="2438400"/>
            <a:ext cx="1676399" cy="2286000"/>
          </a:xfrm>
        </p:spPr>
        <p:txBody>
          <a:bodyPr/>
          <a:lstStyle>
            <a:lvl1pPr>
              <a:spcBef>
                <a:spcPts val="600"/>
              </a:spcBef>
              <a:defRPr sz="900"/>
            </a:lvl1pPr>
          </a:lstStyle>
          <a:p>
            <a:pPr lvl="0"/>
            <a:r>
              <a:rPr lang="en-US"/>
              <a:t>Click to edit Master text styles</a:t>
            </a:r>
          </a:p>
        </p:txBody>
      </p:sp>
      <p:sp>
        <p:nvSpPr>
          <p:cNvPr id="13" name="Content Placeholder 12">
            <a:extLst>
              <a:ext uri="{FF2B5EF4-FFF2-40B4-BE49-F238E27FC236}">
                <a16:creationId xmlns:a16="http://schemas.microsoft.com/office/drawing/2014/main" id="{16B5E5E3-9561-F70B-D7F6-6D7DA24FE77F}"/>
              </a:ext>
            </a:extLst>
          </p:cNvPr>
          <p:cNvSpPr>
            <a:spLocks noGrp="1"/>
          </p:cNvSpPr>
          <p:nvPr>
            <p:ph sz="quarter" idx="20"/>
          </p:nvPr>
        </p:nvSpPr>
        <p:spPr>
          <a:xfrm>
            <a:off x="4343400" y="2438400"/>
            <a:ext cx="1676400" cy="2286000"/>
          </a:xfrm>
        </p:spPr>
        <p:txBody>
          <a:bodyPr/>
          <a:lstStyle>
            <a:lvl1pPr>
              <a:spcBef>
                <a:spcPts val="600"/>
              </a:spcBef>
              <a:defRPr sz="900"/>
            </a:lvl1pPr>
          </a:lstStyle>
          <a:p>
            <a:pPr lvl="0"/>
            <a:r>
              <a:rPr lang="en-US"/>
              <a:t>Click to edit Master text styles</a:t>
            </a:r>
          </a:p>
        </p:txBody>
      </p:sp>
      <p:sp>
        <p:nvSpPr>
          <p:cNvPr id="2" name="Title 1">
            <a:extLst>
              <a:ext uri="{FF2B5EF4-FFF2-40B4-BE49-F238E27FC236}">
                <a16:creationId xmlns:a16="http://schemas.microsoft.com/office/drawing/2014/main" id="{ED8F0F4E-3EC1-594F-9907-BCFD1C77C628}"/>
              </a:ext>
            </a:extLst>
          </p:cNvPr>
          <p:cNvSpPr>
            <a:spLocks noGrp="1"/>
          </p:cNvSpPr>
          <p:nvPr>
            <p:ph type="title" hasCustomPrompt="1"/>
          </p:nvPr>
        </p:nvSpPr>
        <p:spPr>
          <a:xfrm>
            <a:off x="685800" y="609600"/>
            <a:ext cx="10820400" cy="838200"/>
          </a:xfrm>
        </p:spPr>
        <p:txBody>
          <a:bodyPr anchor="t"/>
          <a:lstStyle/>
          <a:p>
            <a:r>
              <a:rPr lang="en-US"/>
              <a:t>Comparison slide with headers</a:t>
            </a:r>
          </a:p>
        </p:txBody>
      </p:sp>
      <p:sp>
        <p:nvSpPr>
          <p:cNvPr id="3" name="Text Placeholder 2">
            <a:extLst>
              <a:ext uri="{FF2B5EF4-FFF2-40B4-BE49-F238E27FC236}">
                <a16:creationId xmlns:a16="http://schemas.microsoft.com/office/drawing/2014/main" id="{9A05DD4B-C8F8-F74F-A498-4EDFB7E71C00}"/>
              </a:ext>
            </a:extLst>
          </p:cNvPr>
          <p:cNvSpPr>
            <a:spLocks noGrp="1"/>
          </p:cNvSpPr>
          <p:nvPr>
            <p:ph type="body" idx="1"/>
          </p:nvPr>
        </p:nvSpPr>
        <p:spPr>
          <a:xfrm>
            <a:off x="685801" y="1600200"/>
            <a:ext cx="1676400"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468901FB-5C39-C041-8B59-14696BE77435}"/>
              </a:ext>
            </a:extLst>
          </p:cNvPr>
          <p:cNvSpPr>
            <a:spLocks noGrp="1"/>
          </p:cNvSpPr>
          <p:nvPr>
            <p:ph type="body" sz="quarter" idx="3"/>
          </p:nvPr>
        </p:nvSpPr>
        <p:spPr>
          <a:xfrm>
            <a:off x="2512894" y="1600200"/>
            <a:ext cx="1676953"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B23961A5-E001-EEE7-E3E0-969E9743D2CC}"/>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E556DC5-D2ED-8043-439C-0F0F319816ED}"/>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12" name="TextBox 11">
            <a:extLst>
              <a:ext uri="{FF2B5EF4-FFF2-40B4-BE49-F238E27FC236}">
                <a16:creationId xmlns:a16="http://schemas.microsoft.com/office/drawing/2014/main" id="{CB0445AE-6733-6344-0A76-A9D154AEDB53}"/>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5" name="Text Placeholder 4">
            <a:extLst>
              <a:ext uri="{FF2B5EF4-FFF2-40B4-BE49-F238E27FC236}">
                <a16:creationId xmlns:a16="http://schemas.microsoft.com/office/drawing/2014/main" id="{8FA35727-4038-14DA-7D80-12E8AD124B85}"/>
              </a:ext>
            </a:extLst>
          </p:cNvPr>
          <p:cNvSpPr>
            <a:spLocks noGrp="1"/>
          </p:cNvSpPr>
          <p:nvPr>
            <p:ph type="body" sz="quarter" idx="11"/>
          </p:nvPr>
        </p:nvSpPr>
        <p:spPr>
          <a:xfrm>
            <a:off x="4340604" y="1600200"/>
            <a:ext cx="1676955"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6BCD2-53B2-FF84-EB65-16B2DF15B1D4}"/>
              </a:ext>
            </a:extLst>
          </p:cNvPr>
          <p:cNvSpPr>
            <a:spLocks noGrp="1"/>
          </p:cNvSpPr>
          <p:nvPr>
            <p:ph sz="quarter" idx="18"/>
          </p:nvPr>
        </p:nvSpPr>
        <p:spPr>
          <a:xfrm>
            <a:off x="685800" y="2438400"/>
            <a:ext cx="1676400" cy="2286000"/>
          </a:xfrm>
        </p:spPr>
        <p:txBody>
          <a:bodyPr/>
          <a:lstStyle>
            <a:lvl1pPr>
              <a:spcBef>
                <a:spcPts val="600"/>
              </a:spcBef>
              <a:defRPr sz="900"/>
            </a:lvl1pPr>
            <a:lvl2pPr>
              <a:defRPr sz="1000"/>
            </a:lvl2pPr>
            <a:lvl3pPr>
              <a:defRPr sz="900"/>
            </a:lvl3pPr>
            <a:lvl4pPr>
              <a:defRPr sz="600"/>
            </a:lvl4pPr>
            <a:lvl5pPr>
              <a:defRPr sz="600"/>
            </a:lvl5pPr>
          </a:lstStyle>
          <a:p>
            <a:pPr lvl="0"/>
            <a:r>
              <a:rPr lang="en-US"/>
              <a:t>Click to edit Master text styles</a:t>
            </a:r>
          </a:p>
        </p:txBody>
      </p:sp>
      <p:sp>
        <p:nvSpPr>
          <p:cNvPr id="27" name="Content Placeholder 12">
            <a:extLst>
              <a:ext uri="{FF2B5EF4-FFF2-40B4-BE49-F238E27FC236}">
                <a16:creationId xmlns:a16="http://schemas.microsoft.com/office/drawing/2014/main" id="{8E9BF822-BFDB-C005-12C2-9E4C2D5DA4CA}"/>
              </a:ext>
            </a:extLst>
          </p:cNvPr>
          <p:cNvSpPr>
            <a:spLocks noGrp="1"/>
          </p:cNvSpPr>
          <p:nvPr>
            <p:ph sz="quarter" idx="21"/>
          </p:nvPr>
        </p:nvSpPr>
        <p:spPr>
          <a:xfrm>
            <a:off x="6172200" y="2438400"/>
            <a:ext cx="1676400" cy="2286000"/>
          </a:xfrm>
        </p:spPr>
        <p:txBody>
          <a:bodyPr/>
          <a:lstStyle>
            <a:lvl1pPr>
              <a:spcBef>
                <a:spcPts val="600"/>
              </a:spcBef>
              <a:defRPr sz="900"/>
            </a:lvl1pPr>
          </a:lstStyle>
          <a:p>
            <a:pPr lvl="0"/>
            <a:r>
              <a:rPr lang="en-US"/>
              <a:t>Click to edit Master text styles</a:t>
            </a:r>
          </a:p>
        </p:txBody>
      </p:sp>
      <p:sp>
        <p:nvSpPr>
          <p:cNvPr id="28" name="Text Placeholder 4">
            <a:extLst>
              <a:ext uri="{FF2B5EF4-FFF2-40B4-BE49-F238E27FC236}">
                <a16:creationId xmlns:a16="http://schemas.microsoft.com/office/drawing/2014/main" id="{F0987CD0-28B9-1371-0392-B55E3A7A94D1}"/>
              </a:ext>
            </a:extLst>
          </p:cNvPr>
          <p:cNvSpPr>
            <a:spLocks noGrp="1"/>
          </p:cNvSpPr>
          <p:nvPr>
            <p:ph type="body" sz="quarter" idx="22"/>
          </p:nvPr>
        </p:nvSpPr>
        <p:spPr>
          <a:xfrm>
            <a:off x="6169291" y="1600200"/>
            <a:ext cx="1676953"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Content Placeholder 12">
            <a:extLst>
              <a:ext uri="{FF2B5EF4-FFF2-40B4-BE49-F238E27FC236}">
                <a16:creationId xmlns:a16="http://schemas.microsoft.com/office/drawing/2014/main" id="{D975202B-B275-AF6C-1059-F960A43513BA}"/>
              </a:ext>
            </a:extLst>
          </p:cNvPr>
          <p:cNvSpPr>
            <a:spLocks noGrp="1"/>
          </p:cNvSpPr>
          <p:nvPr>
            <p:ph sz="quarter" idx="23"/>
          </p:nvPr>
        </p:nvSpPr>
        <p:spPr>
          <a:xfrm>
            <a:off x="8001000" y="2438400"/>
            <a:ext cx="1676400" cy="2286000"/>
          </a:xfrm>
        </p:spPr>
        <p:txBody>
          <a:bodyPr/>
          <a:lstStyle>
            <a:lvl1pPr>
              <a:spcBef>
                <a:spcPts val="600"/>
              </a:spcBef>
              <a:defRPr sz="900"/>
            </a:lvl1pPr>
          </a:lstStyle>
          <a:p>
            <a:pPr lvl="0"/>
            <a:r>
              <a:rPr lang="en-US"/>
              <a:t>Click to edit Master text styles</a:t>
            </a:r>
          </a:p>
        </p:txBody>
      </p:sp>
      <p:sp>
        <p:nvSpPr>
          <p:cNvPr id="30" name="Text Placeholder 4">
            <a:extLst>
              <a:ext uri="{FF2B5EF4-FFF2-40B4-BE49-F238E27FC236}">
                <a16:creationId xmlns:a16="http://schemas.microsoft.com/office/drawing/2014/main" id="{E79E627B-C895-A394-4DD8-06E496FCF2CA}"/>
              </a:ext>
            </a:extLst>
          </p:cNvPr>
          <p:cNvSpPr>
            <a:spLocks noGrp="1"/>
          </p:cNvSpPr>
          <p:nvPr>
            <p:ph type="body" sz="quarter" idx="24"/>
          </p:nvPr>
        </p:nvSpPr>
        <p:spPr>
          <a:xfrm>
            <a:off x="7997973" y="1600200"/>
            <a:ext cx="1676955"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0" name="Content Placeholder 12">
            <a:extLst>
              <a:ext uri="{FF2B5EF4-FFF2-40B4-BE49-F238E27FC236}">
                <a16:creationId xmlns:a16="http://schemas.microsoft.com/office/drawing/2014/main" id="{A33B6052-BAE1-6BDC-946A-0F33321B974D}"/>
              </a:ext>
            </a:extLst>
          </p:cNvPr>
          <p:cNvSpPr>
            <a:spLocks noGrp="1"/>
          </p:cNvSpPr>
          <p:nvPr>
            <p:ph sz="quarter" idx="25"/>
          </p:nvPr>
        </p:nvSpPr>
        <p:spPr>
          <a:xfrm>
            <a:off x="9832827" y="2438400"/>
            <a:ext cx="1676400" cy="2286000"/>
          </a:xfrm>
        </p:spPr>
        <p:txBody>
          <a:bodyPr/>
          <a:lstStyle>
            <a:lvl1pPr>
              <a:spcBef>
                <a:spcPts val="600"/>
              </a:spcBef>
              <a:defRPr sz="900"/>
            </a:lvl1pPr>
          </a:lstStyle>
          <a:p>
            <a:pPr lvl="0"/>
            <a:r>
              <a:rPr lang="en-US"/>
              <a:t>Click to edit Master text styles</a:t>
            </a:r>
          </a:p>
        </p:txBody>
      </p:sp>
      <p:sp>
        <p:nvSpPr>
          <p:cNvPr id="51" name="Text Placeholder 4">
            <a:extLst>
              <a:ext uri="{FF2B5EF4-FFF2-40B4-BE49-F238E27FC236}">
                <a16:creationId xmlns:a16="http://schemas.microsoft.com/office/drawing/2014/main" id="{0D0CEB3C-8AFB-663E-0225-7AF4069F049A}"/>
              </a:ext>
            </a:extLst>
          </p:cNvPr>
          <p:cNvSpPr>
            <a:spLocks noGrp="1"/>
          </p:cNvSpPr>
          <p:nvPr>
            <p:ph type="body" sz="quarter" idx="26"/>
          </p:nvPr>
        </p:nvSpPr>
        <p:spPr>
          <a:xfrm>
            <a:off x="9829800" y="1600200"/>
            <a:ext cx="1676955" cy="762000"/>
          </a:xfrm>
        </p:spPr>
        <p:txBody>
          <a:bodyPr anchor="b"/>
          <a:lstStyle>
            <a:lvl1pPr marL="0" indent="0" algn="ctr">
              <a:spcBef>
                <a:spcPts val="0"/>
              </a:spcBef>
              <a:buNone/>
              <a:defRPr sz="12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8" name="Text Placeholder 12">
            <a:extLst>
              <a:ext uri="{FF2B5EF4-FFF2-40B4-BE49-F238E27FC236}">
                <a16:creationId xmlns:a16="http://schemas.microsoft.com/office/drawing/2014/main" id="{9042D671-0866-9DA9-1AE6-C6CA376BF6EB}"/>
              </a:ext>
            </a:extLst>
          </p:cNvPr>
          <p:cNvSpPr>
            <a:spLocks noGrp="1"/>
          </p:cNvSpPr>
          <p:nvPr>
            <p:ph type="body" sz="quarter" idx="10" hasCustomPrompt="1"/>
          </p:nvPr>
        </p:nvSpPr>
        <p:spPr>
          <a:xfrm>
            <a:off x="685800" y="4800600"/>
            <a:ext cx="10820400" cy="685800"/>
          </a:xfrm>
        </p:spPr>
        <p:txBody>
          <a:bodyPr anchor="b"/>
          <a:lstStyle>
            <a:lvl1pPr marL="0" indent="0">
              <a:spcBef>
                <a:spcPts val="0"/>
              </a:spcBef>
              <a:buNone/>
              <a:defRPr sz="900">
                <a:solidFill>
                  <a:srgbClr val="666666"/>
                </a:solidFill>
              </a:defRPr>
            </a:lvl1pPr>
            <a:lvl2pPr marL="173038" indent="0">
              <a:buNone/>
              <a:defRPr/>
            </a:lvl2pPr>
          </a:lstStyle>
          <a:p>
            <a:pPr lvl="0"/>
            <a:r>
              <a:rPr lang="en-US"/>
              <a:t>Internal disclosure goes here.</a:t>
            </a:r>
          </a:p>
        </p:txBody>
      </p:sp>
    </p:spTree>
    <p:extLst>
      <p:ext uri="{BB962C8B-B14F-4D97-AF65-F5344CB8AC3E}">
        <p14:creationId xmlns:p14="http://schemas.microsoft.com/office/powerpoint/2010/main" val="191255575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io slide 1">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0002A065-2615-7050-B4CE-184EABD5092A}"/>
              </a:ext>
            </a:extLst>
          </p:cNvPr>
          <p:cNvSpPr>
            <a:spLocks noGrp="1"/>
          </p:cNvSpPr>
          <p:nvPr>
            <p:ph type="body" sz="quarter" idx="22" hasCustomPrompt="1"/>
          </p:nvPr>
        </p:nvSpPr>
        <p:spPr>
          <a:xfrm>
            <a:off x="685800" y="2667000"/>
            <a:ext cx="10820400" cy="2819400"/>
          </a:xfrm>
        </p:spPr>
        <p:txBody>
          <a:bodyPr/>
          <a:lstStyle>
            <a:lvl1pPr marL="0" indent="0">
              <a:spcBef>
                <a:spcPts val="300"/>
              </a:spcBef>
              <a:buNone/>
              <a:defRPr sz="900"/>
            </a:lvl1pPr>
          </a:lstStyle>
          <a:p>
            <a:pPr lvl="0"/>
            <a:r>
              <a:rPr lang="en-US"/>
              <a:t>Description</a:t>
            </a:r>
          </a:p>
        </p:txBody>
      </p:sp>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p>
            <a:r>
              <a:rPr lang="en-US"/>
              <a:t>Bio slide 1</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0" name="Picture Placeholder 6">
            <a:extLst>
              <a:ext uri="{FF2B5EF4-FFF2-40B4-BE49-F238E27FC236}">
                <a16:creationId xmlns:a16="http://schemas.microsoft.com/office/drawing/2014/main" id="{148FE137-452F-C472-07FA-4ADB1F325B1E}"/>
              </a:ext>
            </a:extLst>
          </p:cNvPr>
          <p:cNvSpPr>
            <a:spLocks noGrp="1"/>
          </p:cNvSpPr>
          <p:nvPr>
            <p:ph type="pic" sz="quarter" idx="20"/>
          </p:nvPr>
        </p:nvSpPr>
        <p:spPr>
          <a:xfrm>
            <a:off x="6858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5" name="Text Placeholder 4">
            <a:extLst>
              <a:ext uri="{FF2B5EF4-FFF2-40B4-BE49-F238E27FC236}">
                <a16:creationId xmlns:a16="http://schemas.microsoft.com/office/drawing/2014/main" id="{92B100E3-7538-4A37-B9AB-5DFEEA1519CE}"/>
              </a:ext>
            </a:extLst>
          </p:cNvPr>
          <p:cNvSpPr>
            <a:spLocks noGrp="1"/>
          </p:cNvSpPr>
          <p:nvPr>
            <p:ph type="body" sz="quarter" idx="21" hasCustomPrompt="1"/>
          </p:nvPr>
        </p:nvSpPr>
        <p:spPr>
          <a:xfrm>
            <a:off x="1905000" y="1600200"/>
            <a:ext cx="96012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13" name="Text Placeholder 4">
            <a:extLst>
              <a:ext uri="{FF2B5EF4-FFF2-40B4-BE49-F238E27FC236}">
                <a16:creationId xmlns:a16="http://schemas.microsoft.com/office/drawing/2014/main" id="{E5E00FA9-7B19-F2BA-61C9-7BA94108BD98}"/>
              </a:ext>
            </a:extLst>
          </p:cNvPr>
          <p:cNvSpPr>
            <a:spLocks noGrp="1"/>
          </p:cNvSpPr>
          <p:nvPr>
            <p:ph type="body" sz="quarter" idx="23" hasCustomPrompt="1"/>
          </p:nvPr>
        </p:nvSpPr>
        <p:spPr>
          <a:xfrm>
            <a:off x="1905000" y="2057400"/>
            <a:ext cx="96012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Tree>
    <p:extLst>
      <p:ext uri="{BB962C8B-B14F-4D97-AF65-F5344CB8AC3E}">
        <p14:creationId xmlns:p14="http://schemas.microsoft.com/office/powerpoint/2010/main" val="416528440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io slide 2">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0002A065-2615-7050-B4CE-184EABD5092A}"/>
              </a:ext>
            </a:extLst>
          </p:cNvPr>
          <p:cNvSpPr>
            <a:spLocks noGrp="1"/>
          </p:cNvSpPr>
          <p:nvPr>
            <p:ph type="body" sz="quarter" idx="22" hasCustomPrompt="1"/>
          </p:nvPr>
        </p:nvSpPr>
        <p:spPr>
          <a:xfrm>
            <a:off x="685800" y="2667000"/>
            <a:ext cx="5105400" cy="2819400"/>
          </a:xfrm>
        </p:spPr>
        <p:txBody>
          <a:bodyPr/>
          <a:lstStyle>
            <a:lvl1pPr marL="0" indent="0">
              <a:spcBef>
                <a:spcPts val="300"/>
              </a:spcBef>
              <a:buNone/>
              <a:defRPr sz="900"/>
            </a:lvl1pPr>
          </a:lstStyle>
          <a:p>
            <a:pPr lvl="0"/>
            <a:r>
              <a:rPr lang="en-US"/>
              <a:t>Description</a:t>
            </a:r>
          </a:p>
        </p:txBody>
      </p:sp>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p>
            <a:r>
              <a:rPr lang="en-US"/>
              <a:t>Bio slide 2</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0" name="Picture Placeholder 6">
            <a:extLst>
              <a:ext uri="{FF2B5EF4-FFF2-40B4-BE49-F238E27FC236}">
                <a16:creationId xmlns:a16="http://schemas.microsoft.com/office/drawing/2014/main" id="{148FE137-452F-C472-07FA-4ADB1F325B1E}"/>
              </a:ext>
            </a:extLst>
          </p:cNvPr>
          <p:cNvSpPr>
            <a:spLocks noGrp="1"/>
          </p:cNvSpPr>
          <p:nvPr>
            <p:ph type="pic" sz="quarter" idx="20"/>
          </p:nvPr>
        </p:nvSpPr>
        <p:spPr>
          <a:xfrm>
            <a:off x="6858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5" name="Text Placeholder 4">
            <a:extLst>
              <a:ext uri="{FF2B5EF4-FFF2-40B4-BE49-F238E27FC236}">
                <a16:creationId xmlns:a16="http://schemas.microsoft.com/office/drawing/2014/main" id="{92B100E3-7538-4A37-B9AB-5DFEEA1519CE}"/>
              </a:ext>
            </a:extLst>
          </p:cNvPr>
          <p:cNvSpPr>
            <a:spLocks noGrp="1"/>
          </p:cNvSpPr>
          <p:nvPr>
            <p:ph type="body" sz="quarter" idx="21" hasCustomPrompt="1"/>
          </p:nvPr>
        </p:nvSpPr>
        <p:spPr>
          <a:xfrm>
            <a:off x="1905000" y="1600200"/>
            <a:ext cx="38862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13" name="Text Placeholder 4">
            <a:extLst>
              <a:ext uri="{FF2B5EF4-FFF2-40B4-BE49-F238E27FC236}">
                <a16:creationId xmlns:a16="http://schemas.microsoft.com/office/drawing/2014/main" id="{E5E00FA9-7B19-F2BA-61C9-7BA94108BD98}"/>
              </a:ext>
            </a:extLst>
          </p:cNvPr>
          <p:cNvSpPr>
            <a:spLocks noGrp="1"/>
          </p:cNvSpPr>
          <p:nvPr>
            <p:ph type="body" sz="quarter" idx="23" hasCustomPrompt="1"/>
          </p:nvPr>
        </p:nvSpPr>
        <p:spPr>
          <a:xfrm>
            <a:off x="1905000" y="2057400"/>
            <a:ext cx="38862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
        <p:nvSpPr>
          <p:cNvPr id="17" name="Text Placeholder 11">
            <a:extLst>
              <a:ext uri="{FF2B5EF4-FFF2-40B4-BE49-F238E27FC236}">
                <a16:creationId xmlns:a16="http://schemas.microsoft.com/office/drawing/2014/main" id="{14A54530-185A-B671-53A0-76772FF88402}"/>
              </a:ext>
            </a:extLst>
          </p:cNvPr>
          <p:cNvSpPr>
            <a:spLocks noGrp="1"/>
          </p:cNvSpPr>
          <p:nvPr>
            <p:ph type="body" sz="quarter" idx="24" hasCustomPrompt="1"/>
          </p:nvPr>
        </p:nvSpPr>
        <p:spPr>
          <a:xfrm>
            <a:off x="6400800" y="2667000"/>
            <a:ext cx="5105400" cy="2819400"/>
          </a:xfrm>
        </p:spPr>
        <p:txBody>
          <a:bodyPr/>
          <a:lstStyle>
            <a:lvl1pPr marL="0" indent="0">
              <a:spcBef>
                <a:spcPts val="300"/>
              </a:spcBef>
              <a:buNone/>
              <a:defRPr sz="900"/>
            </a:lvl1pPr>
          </a:lstStyle>
          <a:p>
            <a:pPr lvl="0"/>
            <a:r>
              <a:rPr lang="en-US"/>
              <a:t>Description</a:t>
            </a:r>
          </a:p>
        </p:txBody>
      </p:sp>
      <p:sp>
        <p:nvSpPr>
          <p:cNvPr id="18" name="Picture Placeholder 6">
            <a:extLst>
              <a:ext uri="{FF2B5EF4-FFF2-40B4-BE49-F238E27FC236}">
                <a16:creationId xmlns:a16="http://schemas.microsoft.com/office/drawing/2014/main" id="{99643ABE-D89C-8D02-3535-03BA61A0EA55}"/>
              </a:ext>
            </a:extLst>
          </p:cNvPr>
          <p:cNvSpPr>
            <a:spLocks noGrp="1"/>
          </p:cNvSpPr>
          <p:nvPr>
            <p:ph type="pic" sz="quarter" idx="25"/>
          </p:nvPr>
        </p:nvSpPr>
        <p:spPr>
          <a:xfrm>
            <a:off x="64008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19" name="Text Placeholder 4">
            <a:extLst>
              <a:ext uri="{FF2B5EF4-FFF2-40B4-BE49-F238E27FC236}">
                <a16:creationId xmlns:a16="http://schemas.microsoft.com/office/drawing/2014/main" id="{0574EB4E-B684-1351-DA43-06713B320A77}"/>
              </a:ext>
            </a:extLst>
          </p:cNvPr>
          <p:cNvSpPr>
            <a:spLocks noGrp="1"/>
          </p:cNvSpPr>
          <p:nvPr>
            <p:ph type="body" sz="quarter" idx="26" hasCustomPrompt="1"/>
          </p:nvPr>
        </p:nvSpPr>
        <p:spPr>
          <a:xfrm>
            <a:off x="7620000" y="1600200"/>
            <a:ext cx="38862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20" name="Text Placeholder 4">
            <a:extLst>
              <a:ext uri="{FF2B5EF4-FFF2-40B4-BE49-F238E27FC236}">
                <a16:creationId xmlns:a16="http://schemas.microsoft.com/office/drawing/2014/main" id="{34B90FA2-7715-4BE5-61AC-A78C775882DD}"/>
              </a:ext>
            </a:extLst>
          </p:cNvPr>
          <p:cNvSpPr>
            <a:spLocks noGrp="1"/>
          </p:cNvSpPr>
          <p:nvPr>
            <p:ph type="body" sz="quarter" idx="27" hasCustomPrompt="1"/>
          </p:nvPr>
        </p:nvSpPr>
        <p:spPr>
          <a:xfrm>
            <a:off x="7620000" y="2057400"/>
            <a:ext cx="38862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Tree>
    <p:extLst>
      <p:ext uri="{BB962C8B-B14F-4D97-AF65-F5344CB8AC3E}">
        <p14:creationId xmlns:p14="http://schemas.microsoft.com/office/powerpoint/2010/main" val="2606551412"/>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vel 2 cover">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88B87D1-C663-6AAF-985A-9FB84A29A2FD}"/>
              </a:ext>
            </a:extLst>
          </p:cNvPr>
          <p:cNvSpPr>
            <a:spLocks noGrp="1"/>
          </p:cNvSpPr>
          <p:nvPr>
            <p:ph type="pic" sz="quarter" idx="10"/>
          </p:nvPr>
        </p:nvSpPr>
        <p:spPr>
          <a:xfrm>
            <a:off x="6096000" y="228600"/>
            <a:ext cx="58674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5867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5800" y="914400"/>
            <a:ext cx="49530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solidFill>
                  <a:schemeClr val="bg1"/>
                </a:solidFill>
              </a:defRPr>
            </a:lvl1pPr>
          </a:lstStyle>
          <a:p>
            <a:r>
              <a:rPr lang="en-US" dirty="0"/>
              <a:t>Level 2 cover</a:t>
            </a:r>
          </a:p>
        </p:txBody>
      </p:sp>
      <p:sp>
        <p:nvSpPr>
          <p:cNvPr id="3" name="Subtitle 2">
            <a:extLst>
              <a:ext uri="{FF2B5EF4-FFF2-40B4-BE49-F238E27FC236}">
                <a16:creationId xmlns:a16="http://schemas.microsoft.com/office/drawing/2014/main" id="{1D88695F-9FD2-EE47-A97A-D6AADD95F41B}"/>
              </a:ext>
            </a:extLst>
          </p:cNvPr>
          <p:cNvSpPr>
            <a:spLocks noGrp="1"/>
          </p:cNvSpPr>
          <p:nvPr>
            <p:ph type="subTitle" idx="1"/>
          </p:nvPr>
        </p:nvSpPr>
        <p:spPr>
          <a:xfrm>
            <a:off x="685800" y="3352800"/>
            <a:ext cx="4953000" cy="1371600"/>
          </a:xfrm>
        </p:spPr>
        <p:txBody>
          <a:bodyPr/>
          <a:lstStyle>
            <a:lvl1pPr marL="0" indent="0" algn="l">
              <a:spcBef>
                <a:spcPts val="6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Picture Placeholder 5">
            <a:extLst>
              <a:ext uri="{FF2B5EF4-FFF2-40B4-BE49-F238E27FC236}">
                <a16:creationId xmlns:a16="http://schemas.microsoft.com/office/drawing/2014/main" id="{6EBFF375-7D79-5EDB-3AB6-B17129705927}"/>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Tree>
    <p:extLst>
      <p:ext uri="{BB962C8B-B14F-4D97-AF65-F5344CB8AC3E}">
        <p14:creationId xmlns:p14="http://schemas.microsoft.com/office/powerpoint/2010/main" val="188511223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io slide 3">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0002A065-2615-7050-B4CE-184EABD5092A}"/>
              </a:ext>
            </a:extLst>
          </p:cNvPr>
          <p:cNvSpPr>
            <a:spLocks noGrp="1"/>
          </p:cNvSpPr>
          <p:nvPr>
            <p:ph type="body" sz="quarter" idx="22" hasCustomPrompt="1"/>
          </p:nvPr>
        </p:nvSpPr>
        <p:spPr>
          <a:xfrm>
            <a:off x="685800" y="2667000"/>
            <a:ext cx="3505200" cy="2819400"/>
          </a:xfrm>
        </p:spPr>
        <p:txBody>
          <a:bodyPr/>
          <a:lstStyle>
            <a:lvl1pPr marL="0" indent="0">
              <a:spcBef>
                <a:spcPts val="300"/>
              </a:spcBef>
              <a:buNone/>
              <a:defRPr sz="900"/>
            </a:lvl1pPr>
          </a:lstStyle>
          <a:p>
            <a:pPr lvl="0"/>
            <a:r>
              <a:rPr lang="en-US"/>
              <a:t>Description</a:t>
            </a:r>
          </a:p>
        </p:txBody>
      </p:sp>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p>
            <a:r>
              <a:rPr lang="en-US"/>
              <a:t>Bio slide 3</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10" name="Picture Placeholder 6">
            <a:extLst>
              <a:ext uri="{FF2B5EF4-FFF2-40B4-BE49-F238E27FC236}">
                <a16:creationId xmlns:a16="http://schemas.microsoft.com/office/drawing/2014/main" id="{148FE137-452F-C472-07FA-4ADB1F325B1E}"/>
              </a:ext>
            </a:extLst>
          </p:cNvPr>
          <p:cNvSpPr>
            <a:spLocks noGrp="1"/>
          </p:cNvSpPr>
          <p:nvPr>
            <p:ph type="pic" sz="quarter" idx="20"/>
          </p:nvPr>
        </p:nvSpPr>
        <p:spPr>
          <a:xfrm>
            <a:off x="6858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5" name="Text Placeholder 4">
            <a:extLst>
              <a:ext uri="{FF2B5EF4-FFF2-40B4-BE49-F238E27FC236}">
                <a16:creationId xmlns:a16="http://schemas.microsoft.com/office/drawing/2014/main" id="{92B100E3-7538-4A37-B9AB-5DFEEA1519CE}"/>
              </a:ext>
            </a:extLst>
          </p:cNvPr>
          <p:cNvSpPr>
            <a:spLocks noGrp="1"/>
          </p:cNvSpPr>
          <p:nvPr>
            <p:ph type="body" sz="quarter" idx="21" hasCustomPrompt="1"/>
          </p:nvPr>
        </p:nvSpPr>
        <p:spPr>
          <a:xfrm>
            <a:off x="1905000" y="1600200"/>
            <a:ext cx="22860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13" name="Text Placeholder 4">
            <a:extLst>
              <a:ext uri="{FF2B5EF4-FFF2-40B4-BE49-F238E27FC236}">
                <a16:creationId xmlns:a16="http://schemas.microsoft.com/office/drawing/2014/main" id="{E5E00FA9-7B19-F2BA-61C9-7BA94108BD98}"/>
              </a:ext>
            </a:extLst>
          </p:cNvPr>
          <p:cNvSpPr>
            <a:spLocks noGrp="1"/>
          </p:cNvSpPr>
          <p:nvPr>
            <p:ph type="body" sz="quarter" idx="23" hasCustomPrompt="1"/>
          </p:nvPr>
        </p:nvSpPr>
        <p:spPr>
          <a:xfrm>
            <a:off x="1905000" y="2057400"/>
            <a:ext cx="22860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
        <p:nvSpPr>
          <p:cNvPr id="17" name="Text Placeholder 11">
            <a:extLst>
              <a:ext uri="{FF2B5EF4-FFF2-40B4-BE49-F238E27FC236}">
                <a16:creationId xmlns:a16="http://schemas.microsoft.com/office/drawing/2014/main" id="{14A54530-185A-B671-53A0-76772FF88402}"/>
              </a:ext>
            </a:extLst>
          </p:cNvPr>
          <p:cNvSpPr>
            <a:spLocks noGrp="1"/>
          </p:cNvSpPr>
          <p:nvPr>
            <p:ph type="body" sz="quarter" idx="24" hasCustomPrompt="1"/>
          </p:nvPr>
        </p:nvSpPr>
        <p:spPr>
          <a:xfrm>
            <a:off x="4343400" y="2667000"/>
            <a:ext cx="3505200" cy="2819400"/>
          </a:xfrm>
        </p:spPr>
        <p:txBody>
          <a:bodyPr/>
          <a:lstStyle>
            <a:lvl1pPr marL="0" indent="0">
              <a:spcBef>
                <a:spcPts val="300"/>
              </a:spcBef>
              <a:buNone/>
              <a:defRPr sz="900"/>
            </a:lvl1pPr>
          </a:lstStyle>
          <a:p>
            <a:pPr lvl="0"/>
            <a:r>
              <a:rPr lang="en-US"/>
              <a:t>Description</a:t>
            </a:r>
          </a:p>
        </p:txBody>
      </p:sp>
      <p:sp>
        <p:nvSpPr>
          <p:cNvPr id="18" name="Picture Placeholder 6">
            <a:extLst>
              <a:ext uri="{FF2B5EF4-FFF2-40B4-BE49-F238E27FC236}">
                <a16:creationId xmlns:a16="http://schemas.microsoft.com/office/drawing/2014/main" id="{99643ABE-D89C-8D02-3535-03BA61A0EA55}"/>
              </a:ext>
            </a:extLst>
          </p:cNvPr>
          <p:cNvSpPr>
            <a:spLocks noGrp="1"/>
          </p:cNvSpPr>
          <p:nvPr>
            <p:ph type="pic" sz="quarter" idx="25"/>
          </p:nvPr>
        </p:nvSpPr>
        <p:spPr>
          <a:xfrm>
            <a:off x="43434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19" name="Text Placeholder 4">
            <a:extLst>
              <a:ext uri="{FF2B5EF4-FFF2-40B4-BE49-F238E27FC236}">
                <a16:creationId xmlns:a16="http://schemas.microsoft.com/office/drawing/2014/main" id="{0574EB4E-B684-1351-DA43-06713B320A77}"/>
              </a:ext>
            </a:extLst>
          </p:cNvPr>
          <p:cNvSpPr>
            <a:spLocks noGrp="1"/>
          </p:cNvSpPr>
          <p:nvPr>
            <p:ph type="body" sz="quarter" idx="26" hasCustomPrompt="1"/>
          </p:nvPr>
        </p:nvSpPr>
        <p:spPr>
          <a:xfrm>
            <a:off x="5562600" y="1600200"/>
            <a:ext cx="22860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20" name="Text Placeholder 4">
            <a:extLst>
              <a:ext uri="{FF2B5EF4-FFF2-40B4-BE49-F238E27FC236}">
                <a16:creationId xmlns:a16="http://schemas.microsoft.com/office/drawing/2014/main" id="{34B90FA2-7715-4BE5-61AC-A78C775882DD}"/>
              </a:ext>
            </a:extLst>
          </p:cNvPr>
          <p:cNvSpPr>
            <a:spLocks noGrp="1"/>
          </p:cNvSpPr>
          <p:nvPr>
            <p:ph type="body" sz="quarter" idx="27" hasCustomPrompt="1"/>
          </p:nvPr>
        </p:nvSpPr>
        <p:spPr>
          <a:xfrm>
            <a:off x="5562600" y="2057400"/>
            <a:ext cx="22860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
        <p:nvSpPr>
          <p:cNvPr id="14" name="Text Placeholder 11">
            <a:extLst>
              <a:ext uri="{FF2B5EF4-FFF2-40B4-BE49-F238E27FC236}">
                <a16:creationId xmlns:a16="http://schemas.microsoft.com/office/drawing/2014/main" id="{FC557397-6CA5-B77B-19C6-FAE49B033A30}"/>
              </a:ext>
            </a:extLst>
          </p:cNvPr>
          <p:cNvSpPr>
            <a:spLocks noGrp="1"/>
          </p:cNvSpPr>
          <p:nvPr>
            <p:ph type="body" sz="quarter" idx="28" hasCustomPrompt="1"/>
          </p:nvPr>
        </p:nvSpPr>
        <p:spPr>
          <a:xfrm>
            <a:off x="8001000" y="2667000"/>
            <a:ext cx="3505200" cy="2819400"/>
          </a:xfrm>
        </p:spPr>
        <p:txBody>
          <a:bodyPr/>
          <a:lstStyle>
            <a:lvl1pPr marL="0" indent="0">
              <a:spcBef>
                <a:spcPts val="300"/>
              </a:spcBef>
              <a:buNone/>
              <a:defRPr sz="900"/>
            </a:lvl1pPr>
          </a:lstStyle>
          <a:p>
            <a:pPr lvl="0"/>
            <a:r>
              <a:rPr lang="en-US"/>
              <a:t>Description</a:t>
            </a:r>
          </a:p>
        </p:txBody>
      </p:sp>
      <p:sp>
        <p:nvSpPr>
          <p:cNvPr id="15" name="Picture Placeholder 6">
            <a:extLst>
              <a:ext uri="{FF2B5EF4-FFF2-40B4-BE49-F238E27FC236}">
                <a16:creationId xmlns:a16="http://schemas.microsoft.com/office/drawing/2014/main" id="{F8D6B84A-D0AE-2513-E49E-5E637D4603C1}"/>
              </a:ext>
            </a:extLst>
          </p:cNvPr>
          <p:cNvSpPr>
            <a:spLocks noGrp="1"/>
          </p:cNvSpPr>
          <p:nvPr>
            <p:ph type="pic" sz="quarter" idx="29"/>
          </p:nvPr>
        </p:nvSpPr>
        <p:spPr>
          <a:xfrm>
            <a:off x="8001000" y="1524000"/>
            <a:ext cx="1066800" cy="1066800"/>
          </a:xfrm>
          <a:prstGeom prst="ellipse">
            <a:avLst/>
          </a:prstGeom>
          <a:solidFill>
            <a:schemeClr val="accent6">
              <a:lumMod val="20000"/>
              <a:lumOff val="80000"/>
            </a:schemeClr>
          </a:solidFill>
        </p:spPr>
        <p:txBody>
          <a:bodyPr anchor="ctr"/>
          <a:lstStyle>
            <a:lvl1pPr marL="0" indent="0" algn="ctr">
              <a:buNone/>
              <a:defRPr sz="1200">
                <a:solidFill>
                  <a:schemeClr val="tx1"/>
                </a:solidFill>
              </a:defRPr>
            </a:lvl1pPr>
          </a:lstStyle>
          <a:p>
            <a:r>
              <a:rPr lang="en-US"/>
              <a:t>Click icon to add picture</a:t>
            </a:r>
          </a:p>
        </p:txBody>
      </p:sp>
      <p:sp>
        <p:nvSpPr>
          <p:cNvPr id="16" name="Text Placeholder 4">
            <a:extLst>
              <a:ext uri="{FF2B5EF4-FFF2-40B4-BE49-F238E27FC236}">
                <a16:creationId xmlns:a16="http://schemas.microsoft.com/office/drawing/2014/main" id="{5127A45D-040F-FDAB-B08C-2980FB1B6D0A}"/>
              </a:ext>
            </a:extLst>
          </p:cNvPr>
          <p:cNvSpPr>
            <a:spLocks noGrp="1"/>
          </p:cNvSpPr>
          <p:nvPr>
            <p:ph type="body" sz="quarter" idx="30" hasCustomPrompt="1"/>
          </p:nvPr>
        </p:nvSpPr>
        <p:spPr>
          <a:xfrm>
            <a:off x="9220200" y="1600200"/>
            <a:ext cx="2286000" cy="457200"/>
          </a:xfrm>
        </p:spPr>
        <p:txBody>
          <a:bodyPr anchor="b"/>
          <a:lstStyle>
            <a:lvl1pPr marL="0" indent="0">
              <a:spcBef>
                <a:spcPts val="0"/>
              </a:spcBef>
              <a:buNone/>
              <a:defRPr sz="1800" b="1">
                <a:solidFill>
                  <a:schemeClr val="accent5"/>
                </a:solidFill>
              </a:defRPr>
            </a:lvl1pPr>
            <a:lvl2pPr marL="173038" indent="0">
              <a:buNone/>
              <a:defRPr/>
            </a:lvl2pPr>
          </a:lstStyle>
          <a:p>
            <a:pPr lvl="0"/>
            <a:r>
              <a:rPr lang="en-US"/>
              <a:t>Name</a:t>
            </a:r>
          </a:p>
        </p:txBody>
      </p:sp>
      <p:sp>
        <p:nvSpPr>
          <p:cNvPr id="21" name="Text Placeholder 4">
            <a:extLst>
              <a:ext uri="{FF2B5EF4-FFF2-40B4-BE49-F238E27FC236}">
                <a16:creationId xmlns:a16="http://schemas.microsoft.com/office/drawing/2014/main" id="{6A62C3EA-00C3-1FFA-D9A8-41446226528E}"/>
              </a:ext>
            </a:extLst>
          </p:cNvPr>
          <p:cNvSpPr>
            <a:spLocks noGrp="1"/>
          </p:cNvSpPr>
          <p:nvPr>
            <p:ph type="body" sz="quarter" idx="31" hasCustomPrompt="1"/>
          </p:nvPr>
        </p:nvSpPr>
        <p:spPr>
          <a:xfrm>
            <a:off x="9220200" y="2057400"/>
            <a:ext cx="2286000" cy="457200"/>
          </a:xfrm>
        </p:spPr>
        <p:txBody>
          <a:bodyPr anchor="t"/>
          <a:lstStyle>
            <a:lvl1pPr marL="0" indent="0">
              <a:spcBef>
                <a:spcPts val="0"/>
              </a:spcBef>
              <a:buNone/>
              <a:defRPr sz="1200" b="0" i="1">
                <a:solidFill>
                  <a:schemeClr val="accent5"/>
                </a:solidFill>
              </a:defRPr>
            </a:lvl1pPr>
            <a:lvl2pPr marL="173038" indent="0">
              <a:buNone/>
              <a:defRPr/>
            </a:lvl2pPr>
          </a:lstStyle>
          <a:p>
            <a:pPr lvl="0"/>
            <a:r>
              <a:rPr lang="en-US"/>
              <a:t>Position</a:t>
            </a:r>
          </a:p>
        </p:txBody>
      </p:sp>
    </p:spTree>
    <p:extLst>
      <p:ext uri="{BB962C8B-B14F-4D97-AF65-F5344CB8AC3E}">
        <p14:creationId xmlns:p14="http://schemas.microsoft.com/office/powerpoint/2010/main" val="4070398556"/>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inal disclosur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a:lvl1pPr>
          </a:lstStyle>
          <a:p>
            <a:r>
              <a:rPr lang="en-US"/>
              <a:t>Disclosure slide</a:t>
            </a:r>
          </a:p>
        </p:txBody>
      </p:sp>
      <p:sp>
        <p:nvSpPr>
          <p:cNvPr id="7" name="Rectangle 6">
            <a:extLst>
              <a:ext uri="{FF2B5EF4-FFF2-40B4-BE49-F238E27FC236}">
                <a16:creationId xmlns:a16="http://schemas.microsoft.com/office/drawing/2014/main" id="{01C27669-2EBD-D6EB-C637-9F3B859047FD}"/>
              </a:ext>
            </a:extLst>
          </p:cNvPr>
          <p:cNvSpPr/>
          <p:nvPr userDrawn="1"/>
        </p:nvSpPr>
        <p:spPr>
          <a:xfrm>
            <a:off x="231648" y="228600"/>
            <a:ext cx="11731752" cy="5486400"/>
          </a:xfrm>
          <a:prstGeom prst="rect">
            <a:avLst/>
          </a:prstGeom>
          <a:noFill/>
          <a:ln w="9525">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5" name="Text Placeholder 4">
            <a:extLst>
              <a:ext uri="{FF2B5EF4-FFF2-40B4-BE49-F238E27FC236}">
                <a16:creationId xmlns:a16="http://schemas.microsoft.com/office/drawing/2014/main" id="{E945E317-EB11-B6E4-098E-A8665DB7DA08}"/>
              </a:ext>
            </a:extLst>
          </p:cNvPr>
          <p:cNvSpPr>
            <a:spLocks noGrp="1"/>
          </p:cNvSpPr>
          <p:nvPr>
            <p:ph type="body" sz="quarter" idx="10"/>
          </p:nvPr>
        </p:nvSpPr>
        <p:spPr>
          <a:xfrm>
            <a:off x="685800" y="1600200"/>
            <a:ext cx="10820400" cy="3886200"/>
          </a:xfrm>
        </p:spPr>
        <p:txBody>
          <a:bodyPr/>
          <a:lstStyle>
            <a:lvl1pPr marL="0" indent="0">
              <a:spcBef>
                <a:spcPts val="600"/>
              </a:spcBef>
              <a:buNone/>
              <a:defRPr sz="1000"/>
            </a:lvl1pPr>
            <a:lvl2pPr marL="173038" indent="0">
              <a:buNone/>
              <a:defRPr/>
            </a:lvl2pPr>
          </a:lstStyle>
          <a:p>
            <a:pPr lvl="0"/>
            <a:r>
              <a:rPr lang="en-US"/>
              <a:t>Click to edit Master text styles</a:t>
            </a:r>
          </a:p>
        </p:txBody>
      </p:sp>
    </p:spTree>
    <p:extLst>
      <p:ext uri="{BB962C8B-B14F-4D97-AF65-F5344CB8AC3E}">
        <p14:creationId xmlns:p14="http://schemas.microsoft.com/office/powerpoint/2010/main" val="4089183452"/>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hank you/CTA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4793C3-7EFE-E983-6619-617BDE8389E5}"/>
              </a:ext>
            </a:extLst>
          </p:cNvPr>
          <p:cNvSpPr/>
          <p:nvPr userDrawn="1"/>
        </p:nvSpPr>
        <p:spPr>
          <a:xfrm>
            <a:off x="228600" y="228600"/>
            <a:ext cx="11734800" cy="5486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B7197B-BDD4-9148-9A15-1D329FDC0EC8}"/>
              </a:ext>
            </a:extLst>
          </p:cNvPr>
          <p:cNvSpPr>
            <a:spLocks noGrp="1"/>
          </p:cNvSpPr>
          <p:nvPr>
            <p:ph type="title" hasCustomPrompt="1"/>
          </p:nvPr>
        </p:nvSpPr>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a:solidFill>
                  <a:schemeClr val="bg1"/>
                </a:solidFill>
              </a:defRPr>
            </a:lvl1pPr>
          </a:lstStyle>
          <a:p>
            <a:r>
              <a:rPr lang="en-US"/>
              <a:t>Thank you/CTA slide</a:t>
            </a:r>
          </a:p>
        </p:txBody>
      </p:sp>
      <p:sp>
        <p:nvSpPr>
          <p:cNvPr id="8" name="TextBox 7">
            <a:extLst>
              <a:ext uri="{FF2B5EF4-FFF2-40B4-BE49-F238E27FC236}">
                <a16:creationId xmlns:a16="http://schemas.microsoft.com/office/drawing/2014/main" id="{AEA32FDF-16A0-548E-5AF1-53543D62A66B}"/>
              </a:ext>
            </a:extLst>
          </p:cNvPr>
          <p:cNvSpPr txBox="1"/>
          <p:nvPr userDrawn="1"/>
        </p:nvSpPr>
        <p:spPr>
          <a:xfrm>
            <a:off x="10896600" y="6172200"/>
            <a:ext cx="692727" cy="457200"/>
          </a:xfrm>
          <a:prstGeom prst="rect">
            <a:avLst/>
          </a:prstGeom>
          <a:noFill/>
          <a:ln>
            <a:noFill/>
          </a:ln>
        </p:spPr>
        <p:txBody>
          <a:bodyPr wrap="none" lIns="0" tIns="0" rIns="0" bIns="0" rtlCol="0" anchor="b">
            <a:noAutofit/>
          </a:bodyPr>
          <a:lstStyle/>
          <a:p>
            <a:pPr algn="r"/>
            <a:fld id="{3E9FF412-DF5D-6F45-AA4A-39480A3EC985}" type="slidenum">
              <a:rPr lang="en-US" sz="900">
                <a:solidFill>
                  <a:srgbClr val="666666"/>
                </a:solidFill>
              </a:rPr>
              <a:pPr algn="r"/>
              <a:t>‹#›</a:t>
            </a:fld>
            <a:endParaRPr lang="en-US" sz="900">
              <a:solidFill>
                <a:srgbClr val="666666"/>
              </a:solidFill>
            </a:endParaRPr>
          </a:p>
        </p:txBody>
      </p:sp>
      <p:sp>
        <p:nvSpPr>
          <p:cNvPr id="9" name="TextBox 8">
            <a:extLst>
              <a:ext uri="{FF2B5EF4-FFF2-40B4-BE49-F238E27FC236}">
                <a16:creationId xmlns:a16="http://schemas.microsoft.com/office/drawing/2014/main" id="{358E924F-62E1-18D3-771A-1C7D2C7F3690}"/>
              </a:ext>
            </a:extLst>
          </p:cNvPr>
          <p:cNvSpPr txBox="1"/>
          <p:nvPr userDrawn="1"/>
        </p:nvSpPr>
        <p:spPr>
          <a:xfrm>
            <a:off x="10439400" y="6172200"/>
            <a:ext cx="762000" cy="457200"/>
          </a:xfrm>
          <a:prstGeom prst="rect">
            <a:avLst/>
          </a:prstGeom>
          <a:noFill/>
          <a:ln>
            <a:noFill/>
          </a:ln>
        </p:spPr>
        <p:txBody>
          <a:bodyPr wrap="none" lIns="0" tIns="0" rIns="0" bIns="0" rtlCol="0" anchor="b">
            <a:noAutofit/>
          </a:bodyPr>
          <a:lstStyle/>
          <a:p>
            <a:pPr algn="r"/>
            <a:r>
              <a:rPr lang="en-US" sz="900" dirty="0" smtClean="0">
                <a:solidFill>
                  <a:srgbClr val="666666"/>
                </a:solidFill>
              </a:rPr>
              <a:t>©2025 </a:t>
            </a:r>
            <a:r>
              <a:rPr lang="en-US" sz="900" dirty="0">
                <a:solidFill>
                  <a:srgbClr val="666666"/>
                </a:solidFill>
              </a:rPr>
              <a:t>SEI</a:t>
            </a:r>
          </a:p>
        </p:txBody>
      </p:sp>
      <p:sp>
        <p:nvSpPr>
          <p:cNvPr id="5" name="Text Placeholder 4">
            <a:extLst>
              <a:ext uri="{FF2B5EF4-FFF2-40B4-BE49-F238E27FC236}">
                <a16:creationId xmlns:a16="http://schemas.microsoft.com/office/drawing/2014/main" id="{AB095410-514A-D3F6-7A2C-3BC806AD7D98}"/>
              </a:ext>
            </a:extLst>
          </p:cNvPr>
          <p:cNvSpPr>
            <a:spLocks noGrp="1"/>
          </p:cNvSpPr>
          <p:nvPr>
            <p:ph type="body" sz="quarter" idx="10"/>
          </p:nvPr>
        </p:nvSpPr>
        <p:spPr>
          <a:xfrm>
            <a:off x="685800" y="1600200"/>
            <a:ext cx="10820400" cy="2057400"/>
          </a:xfrm>
        </p:spPr>
        <p:txBody>
          <a:bodyPr/>
          <a:lstStyle>
            <a:lvl1pPr marL="0" indent="0">
              <a:buNone/>
              <a:defRPr sz="240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363849184"/>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3_Level 2 cover_INS_2_name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58674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5800" y="914400"/>
            <a:ext cx="49530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solidFill>
                  <a:schemeClr val="bg1"/>
                </a:solidFill>
              </a:defRPr>
            </a:lvl1pPr>
          </a:lstStyle>
          <a:p>
            <a:r>
              <a:rPr lang="en-US" dirty="0" smtClean="0"/>
              <a:t>Title</a:t>
            </a:r>
            <a:endParaRPr lang="en-US" dirty="0"/>
          </a:p>
        </p:txBody>
      </p:sp>
      <p:sp>
        <p:nvSpPr>
          <p:cNvPr id="3" name="Subtitle 2">
            <a:extLst>
              <a:ext uri="{FF2B5EF4-FFF2-40B4-BE49-F238E27FC236}">
                <a16:creationId xmlns:a16="http://schemas.microsoft.com/office/drawing/2014/main" id="{1D88695F-9FD2-EE47-A97A-D6AADD95F41B}"/>
              </a:ext>
            </a:extLst>
          </p:cNvPr>
          <p:cNvSpPr>
            <a:spLocks noGrp="1"/>
          </p:cNvSpPr>
          <p:nvPr>
            <p:ph type="subTitle" idx="1" hasCustomPrompt="1"/>
          </p:nvPr>
        </p:nvSpPr>
        <p:spPr>
          <a:xfrm>
            <a:off x="689956" y="2740083"/>
            <a:ext cx="4953000" cy="381000"/>
          </a:xfrm>
        </p:spPr>
        <p:txBody>
          <a:bodyPr/>
          <a:lstStyle>
            <a:lvl1pPr marL="0" indent="0" algn="l">
              <a:spcBef>
                <a:spcPts val="6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Subtitle</a:t>
            </a:r>
            <a:endParaRPr lang="en-US" dirty="0"/>
          </a:p>
        </p:txBody>
      </p:sp>
      <p:pic>
        <p:nvPicPr>
          <p:cNvPr id="20" name="Picture Placeholder 7">
            <a:extLst>
              <a:ext uri="{FF2B5EF4-FFF2-40B4-BE49-F238E27FC236}">
                <a16:creationId xmlns:a16="http://schemas.microsoft.com/office/drawing/2014/main" id="{0A6EFFEA-39DA-034A-267E-79E9A7871ACC}"/>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14379" r="14379"/>
          <a:stretch/>
        </p:blipFill>
        <p:spPr>
          <a:xfrm>
            <a:off x="6096000" y="228600"/>
            <a:ext cx="5867400" cy="5486400"/>
          </a:xfrm>
          <a:prstGeom prst="rect">
            <a:avLst/>
          </a:prstGeom>
        </p:spPr>
      </p:pic>
      <p:sp>
        <p:nvSpPr>
          <p:cNvPr id="13" name="Text Placeholder 13"/>
          <p:cNvSpPr>
            <a:spLocks noGrp="1"/>
          </p:cNvSpPr>
          <p:nvPr>
            <p:ph type="body" sz="quarter" idx="14" hasCustomPrompt="1"/>
          </p:nvPr>
        </p:nvSpPr>
        <p:spPr>
          <a:xfrm>
            <a:off x="685800" y="3962400"/>
            <a:ext cx="2377440" cy="838200"/>
          </a:xfrm>
        </p:spPr>
        <p:txBody>
          <a:bodyPr/>
          <a:lstStyle>
            <a:lvl1pPr marL="0" marR="0" indent="0" algn="ctr" defTabSz="914400" rtl="0" eaLnBrk="1" fontAlgn="auto" latinLnBrk="0" hangingPunct="1">
              <a:lnSpc>
                <a:spcPct val="100000"/>
              </a:lnSpc>
              <a:spcBef>
                <a:spcPts val="300"/>
              </a:spcBef>
              <a:spcAft>
                <a:spcPts val="0"/>
              </a:spcAft>
              <a:buClrTx/>
              <a:buSzTx/>
              <a:buFont typeface="Arial" panose="020B0604020202020204" pitchFamily="34" charset="0"/>
              <a:buNone/>
              <a:tabLst/>
              <a:defRPr sz="1600">
                <a:solidFill>
                  <a:schemeClr val="bg1"/>
                </a:solidFill>
              </a:defRPr>
            </a:lvl1pPr>
            <a:lvl2pPr marL="0" indent="0" algn="ctr">
              <a:spcBef>
                <a:spcPts val="300"/>
              </a:spcBef>
              <a:spcAft>
                <a:spcPts val="0"/>
              </a:spcAft>
              <a:buNone/>
              <a:defRPr sz="1200">
                <a:solidFill>
                  <a:schemeClr val="bg1"/>
                </a:solidFill>
              </a:defRPr>
            </a:lvl2pPr>
          </a:lstStyle>
          <a:p>
            <a:pPr lvl="0"/>
            <a:r>
              <a:rPr lang="en-US" dirty="0" smtClean="0"/>
              <a:t>Name</a:t>
            </a:r>
          </a:p>
          <a:p>
            <a:pPr lvl="1"/>
            <a:r>
              <a:rPr lang="en-US" dirty="0" smtClean="0"/>
              <a:t>email@seic.com</a:t>
            </a:r>
          </a:p>
          <a:p>
            <a:pPr lvl="1"/>
            <a:r>
              <a:rPr lang="en-US" dirty="0" err="1" smtClean="0"/>
              <a:t>xxx.xxx.xxx</a:t>
            </a:r>
            <a:endParaRPr lang="en-US" dirty="0" smtClean="0"/>
          </a:p>
          <a:p>
            <a:pPr lvl="0"/>
            <a:endParaRPr lang="en-US" dirty="0"/>
          </a:p>
        </p:txBody>
      </p:sp>
      <p:sp>
        <p:nvSpPr>
          <p:cNvPr id="21" name="Text Placeholder 13"/>
          <p:cNvSpPr>
            <a:spLocks noGrp="1"/>
          </p:cNvSpPr>
          <p:nvPr>
            <p:ph type="body" sz="quarter" idx="15" hasCustomPrompt="1"/>
          </p:nvPr>
        </p:nvSpPr>
        <p:spPr>
          <a:xfrm>
            <a:off x="3265516" y="3962400"/>
            <a:ext cx="2377440" cy="838200"/>
          </a:xfrm>
        </p:spPr>
        <p:txBody>
          <a:bodyPr/>
          <a:lstStyle>
            <a:lvl1pPr marL="0" marR="0" indent="0" algn="ctr" defTabSz="914400" rtl="0" eaLnBrk="1" fontAlgn="auto" latinLnBrk="0" hangingPunct="1">
              <a:lnSpc>
                <a:spcPct val="100000"/>
              </a:lnSpc>
              <a:spcBef>
                <a:spcPts val="300"/>
              </a:spcBef>
              <a:spcAft>
                <a:spcPts val="0"/>
              </a:spcAft>
              <a:buClrTx/>
              <a:buSzTx/>
              <a:buFont typeface="Arial" panose="020B0604020202020204" pitchFamily="34" charset="0"/>
              <a:buNone/>
              <a:tabLst/>
              <a:defRPr sz="1600">
                <a:solidFill>
                  <a:schemeClr val="bg1"/>
                </a:solidFill>
              </a:defRPr>
            </a:lvl1pPr>
            <a:lvl2pPr marL="0" indent="0" algn="ctr">
              <a:spcBef>
                <a:spcPts val="300"/>
              </a:spcBef>
              <a:spcAft>
                <a:spcPts val="0"/>
              </a:spcAft>
              <a:buNone/>
              <a:defRPr sz="1200">
                <a:solidFill>
                  <a:schemeClr val="bg1"/>
                </a:solidFill>
              </a:defRPr>
            </a:lvl2pPr>
          </a:lstStyle>
          <a:p>
            <a:pPr lvl="0"/>
            <a:r>
              <a:rPr lang="en-US" dirty="0" smtClean="0"/>
              <a:t>Name</a:t>
            </a:r>
          </a:p>
          <a:p>
            <a:pPr lvl="1"/>
            <a:r>
              <a:rPr lang="en-US" dirty="0" smtClean="0"/>
              <a:t>email@seic.com</a:t>
            </a:r>
          </a:p>
          <a:p>
            <a:pPr lvl="1"/>
            <a:r>
              <a:rPr lang="en-US" dirty="0" err="1" smtClean="0"/>
              <a:t>xxx.xxx.xxx</a:t>
            </a:r>
            <a:endParaRPr lang="en-US" dirty="0" smtClean="0"/>
          </a:p>
          <a:p>
            <a:pPr lvl="0"/>
            <a:endParaRPr lang="en-US" dirty="0"/>
          </a:p>
        </p:txBody>
      </p:sp>
      <p:sp>
        <p:nvSpPr>
          <p:cNvPr id="9" name="Rectangle 8"/>
          <p:cNvSpPr/>
          <p:nvPr userDrawn="1"/>
        </p:nvSpPr>
        <p:spPr>
          <a:xfrm>
            <a:off x="10515600" y="6477000"/>
            <a:ext cx="1295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5">
            <a:extLst>
              <a:ext uri="{FF2B5EF4-FFF2-40B4-BE49-F238E27FC236}">
                <a16:creationId xmlns:a16="http://schemas.microsoft.com/office/drawing/2014/main" id="{6EBFF375-7D79-5EDB-3AB6-B17129705927}"/>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Tree>
    <p:extLst>
      <p:ext uri="{BB962C8B-B14F-4D97-AF65-F5344CB8AC3E}">
        <p14:creationId xmlns:p14="http://schemas.microsoft.com/office/powerpoint/2010/main" val="2184698854"/>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Level 3 cover_4_name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6ED512D-3C10-A0B2-4ADC-67E88B14090B}"/>
              </a:ext>
            </a:extLst>
          </p:cNvPr>
          <p:cNvSpPr/>
          <p:nvPr userDrawn="1"/>
        </p:nvSpPr>
        <p:spPr>
          <a:xfrm>
            <a:off x="228600" y="228600"/>
            <a:ext cx="117348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5800" y="914400"/>
            <a:ext cx="108204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solidFill>
                  <a:schemeClr val="bg2"/>
                </a:solidFill>
              </a:defRPr>
            </a:lvl1pPr>
          </a:lstStyle>
          <a:p>
            <a:r>
              <a:rPr lang="en-US" dirty="0"/>
              <a:t>Level 3 cover</a:t>
            </a:r>
          </a:p>
        </p:txBody>
      </p:sp>
      <p:sp>
        <p:nvSpPr>
          <p:cNvPr id="32" name="Text Placeholder 13"/>
          <p:cNvSpPr>
            <a:spLocks noGrp="1"/>
          </p:cNvSpPr>
          <p:nvPr>
            <p:ph type="body" sz="quarter" idx="14" hasCustomPrompt="1"/>
          </p:nvPr>
        </p:nvSpPr>
        <p:spPr>
          <a:xfrm>
            <a:off x="68580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2"/>
                </a:solidFill>
              </a:defRPr>
            </a:lvl1pPr>
            <a:lvl2pPr marL="0" indent="0" algn="l">
              <a:spcBef>
                <a:spcPts val="200"/>
              </a:spcBef>
              <a:spcAft>
                <a:spcPts val="0"/>
              </a:spcAft>
              <a:buNone/>
              <a:defRPr sz="1400">
                <a:solidFill>
                  <a:schemeClr val="bg2"/>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17" name="Text Placeholder 13"/>
          <p:cNvSpPr>
            <a:spLocks noGrp="1"/>
          </p:cNvSpPr>
          <p:nvPr>
            <p:ph type="body" sz="quarter" idx="15" hasCustomPrompt="1"/>
          </p:nvPr>
        </p:nvSpPr>
        <p:spPr>
          <a:xfrm>
            <a:off x="912876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2"/>
                </a:solidFill>
              </a:defRPr>
            </a:lvl1pPr>
            <a:lvl2pPr marL="0" indent="0" algn="l">
              <a:spcBef>
                <a:spcPts val="200"/>
              </a:spcBef>
              <a:spcAft>
                <a:spcPts val="0"/>
              </a:spcAft>
              <a:buNone/>
              <a:defRPr sz="1400">
                <a:solidFill>
                  <a:schemeClr val="bg2"/>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18" name="Text Placeholder 13"/>
          <p:cNvSpPr>
            <a:spLocks noGrp="1"/>
          </p:cNvSpPr>
          <p:nvPr>
            <p:ph type="body" sz="quarter" idx="16" hasCustomPrompt="1"/>
          </p:nvPr>
        </p:nvSpPr>
        <p:spPr>
          <a:xfrm>
            <a:off x="350012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2"/>
                </a:solidFill>
              </a:defRPr>
            </a:lvl1pPr>
            <a:lvl2pPr marL="0" indent="0" algn="l">
              <a:spcBef>
                <a:spcPts val="200"/>
              </a:spcBef>
              <a:spcAft>
                <a:spcPts val="0"/>
              </a:spcAft>
              <a:buNone/>
              <a:defRPr sz="1400">
                <a:solidFill>
                  <a:schemeClr val="bg2"/>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19" name="Text Placeholder 13"/>
          <p:cNvSpPr>
            <a:spLocks noGrp="1"/>
          </p:cNvSpPr>
          <p:nvPr>
            <p:ph type="body" sz="quarter" idx="17" hasCustomPrompt="1"/>
          </p:nvPr>
        </p:nvSpPr>
        <p:spPr>
          <a:xfrm>
            <a:off x="6314440" y="3962400"/>
            <a:ext cx="2377440" cy="838200"/>
          </a:xfrm>
        </p:spPr>
        <p:txBody>
          <a:bodyPr/>
          <a:lstStyle>
            <a:lvl1pPr marL="0" marR="0" indent="0" algn="l" defTabSz="914400" rtl="0" eaLnBrk="1" fontAlgn="auto" latinLnBrk="0" hangingPunct="1">
              <a:lnSpc>
                <a:spcPct val="100000"/>
              </a:lnSpc>
              <a:spcBef>
                <a:spcPts val="200"/>
              </a:spcBef>
              <a:spcAft>
                <a:spcPts val="0"/>
              </a:spcAft>
              <a:buClrTx/>
              <a:buSzTx/>
              <a:buFont typeface="Arial" panose="020B0604020202020204" pitchFamily="34" charset="0"/>
              <a:buNone/>
              <a:tabLst/>
              <a:defRPr sz="1400">
                <a:solidFill>
                  <a:schemeClr val="bg2"/>
                </a:solidFill>
              </a:defRPr>
            </a:lvl1pPr>
            <a:lvl2pPr marL="0" indent="0" algn="l">
              <a:spcBef>
                <a:spcPts val="200"/>
              </a:spcBef>
              <a:spcAft>
                <a:spcPts val="0"/>
              </a:spcAft>
              <a:buNone/>
              <a:defRPr sz="1400">
                <a:solidFill>
                  <a:schemeClr val="bg2"/>
                </a:solidFill>
              </a:defRPr>
            </a:lvl2pPr>
          </a:lstStyle>
          <a:p>
            <a:pPr lvl="0"/>
            <a:r>
              <a:rPr lang="en-US" dirty="0"/>
              <a:t>Name</a:t>
            </a:r>
          </a:p>
          <a:p>
            <a:pPr lvl="1"/>
            <a:r>
              <a:rPr lang="en-US" dirty="0"/>
              <a:t>email@seic.com</a:t>
            </a:r>
          </a:p>
          <a:p>
            <a:pPr lvl="1"/>
            <a:r>
              <a:rPr lang="en-US" dirty="0" err="1"/>
              <a:t>xxx.xxx.xxx</a:t>
            </a:r>
            <a:endParaRPr lang="en-US" dirty="0"/>
          </a:p>
          <a:p>
            <a:pPr lvl="0"/>
            <a:endParaRPr lang="en-US" dirty="0"/>
          </a:p>
        </p:txBody>
      </p:sp>
      <p:sp>
        <p:nvSpPr>
          <p:cNvPr id="20" name="Subtitle 2">
            <a:extLst>
              <a:ext uri="{FF2B5EF4-FFF2-40B4-BE49-F238E27FC236}">
                <a16:creationId xmlns:a16="http://schemas.microsoft.com/office/drawing/2014/main" id="{1D88695F-9FD2-EE47-A97A-D6AADD95F41B}"/>
              </a:ext>
            </a:extLst>
          </p:cNvPr>
          <p:cNvSpPr>
            <a:spLocks noGrp="1"/>
          </p:cNvSpPr>
          <p:nvPr>
            <p:ph type="subTitle" idx="1" hasCustomPrompt="1"/>
          </p:nvPr>
        </p:nvSpPr>
        <p:spPr>
          <a:xfrm>
            <a:off x="685800" y="2705100"/>
            <a:ext cx="10820400" cy="381000"/>
          </a:xfrm>
        </p:spPr>
        <p:txBody>
          <a:bodyPr/>
          <a:lstStyle>
            <a:lvl1pPr marL="0" indent="0" algn="l">
              <a:spcBef>
                <a:spcPts val="600"/>
              </a:spcBef>
              <a:buNone/>
              <a:defRPr sz="20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10" name="Rectangle 9"/>
          <p:cNvSpPr/>
          <p:nvPr userDrawn="1"/>
        </p:nvSpPr>
        <p:spPr>
          <a:xfrm>
            <a:off x="10515600" y="6477000"/>
            <a:ext cx="1295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5">
            <a:extLst>
              <a:ext uri="{FF2B5EF4-FFF2-40B4-BE49-F238E27FC236}">
                <a16:creationId xmlns:a16="http://schemas.microsoft.com/office/drawing/2014/main" id="{0E01E0D3-B897-0C01-8BED-EF64F57A0209}"/>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Tree>
    <p:extLst>
      <p:ext uri="{BB962C8B-B14F-4D97-AF65-F5344CB8AC3E}">
        <p14:creationId xmlns:p14="http://schemas.microsoft.com/office/powerpoint/2010/main" val="86361389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vel 3 cov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500146-1608-15E4-47C8-FF6CECA1B91E}"/>
              </a:ext>
            </a:extLst>
          </p:cNvPr>
          <p:cNvSpPr/>
          <p:nvPr userDrawn="1"/>
        </p:nvSpPr>
        <p:spPr>
          <a:xfrm>
            <a:off x="228600" y="228600"/>
            <a:ext cx="11734800" cy="5486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F7E44-FF76-5D42-B7C4-87487A0D1092}"/>
              </a:ext>
            </a:extLst>
          </p:cNvPr>
          <p:cNvSpPr>
            <a:spLocks noGrp="1"/>
          </p:cNvSpPr>
          <p:nvPr>
            <p:ph type="ctrTitle" hasCustomPrompt="1"/>
          </p:nvPr>
        </p:nvSpPr>
        <p:spPr>
          <a:xfrm>
            <a:off x="685800" y="914400"/>
            <a:ext cx="108204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solidFill>
                  <a:schemeClr val="bg1"/>
                </a:solidFill>
              </a:defRPr>
            </a:lvl1pPr>
          </a:lstStyle>
          <a:p>
            <a:r>
              <a:rPr lang="en-US"/>
              <a:t>Level 3 cover</a:t>
            </a:r>
          </a:p>
        </p:txBody>
      </p:sp>
      <p:sp>
        <p:nvSpPr>
          <p:cNvPr id="3" name="Subtitle 2">
            <a:extLst>
              <a:ext uri="{FF2B5EF4-FFF2-40B4-BE49-F238E27FC236}">
                <a16:creationId xmlns:a16="http://schemas.microsoft.com/office/drawing/2014/main" id="{1D88695F-9FD2-EE47-A97A-D6AADD95F41B}"/>
              </a:ext>
            </a:extLst>
          </p:cNvPr>
          <p:cNvSpPr>
            <a:spLocks noGrp="1"/>
          </p:cNvSpPr>
          <p:nvPr>
            <p:ph type="subTitle" idx="1"/>
          </p:nvPr>
        </p:nvSpPr>
        <p:spPr>
          <a:xfrm>
            <a:off x="685800" y="3352800"/>
            <a:ext cx="10820400" cy="1371600"/>
          </a:xfrm>
        </p:spPr>
        <p:txBody>
          <a:bodyPr/>
          <a:lstStyle>
            <a:lvl1pPr marL="0" indent="0" algn="l">
              <a:spcBef>
                <a:spcPts val="6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Picture Placeholder 5">
            <a:extLst>
              <a:ext uri="{FF2B5EF4-FFF2-40B4-BE49-F238E27FC236}">
                <a16:creationId xmlns:a16="http://schemas.microsoft.com/office/drawing/2014/main" id="{A8A6F1BC-F285-A60A-A269-912D5F97E058}"/>
              </a:ext>
            </a:extLst>
          </p:cNvPr>
          <p:cNvSpPr>
            <a:spLocks noGrp="1"/>
          </p:cNvSpPr>
          <p:nvPr>
            <p:ph type="pic" sz="quarter" idx="12" hasCustomPrompt="1"/>
          </p:nvPr>
        </p:nvSpPr>
        <p:spPr>
          <a:xfrm>
            <a:off x="8763000" y="5943600"/>
            <a:ext cx="2743200" cy="685800"/>
          </a:xfrm>
          <a:prstGeom prst="rect">
            <a:avLst/>
          </a:prstGeom>
          <a:noFill/>
        </p:spPr>
        <p:txBody>
          <a:bodyPr anchor="ctr"/>
          <a:lstStyle>
            <a:lvl1pPr marL="0" indent="0" algn="ctr">
              <a:spcBef>
                <a:spcPts val="0"/>
              </a:spcBef>
              <a:buNone/>
              <a:defRPr sz="1200">
                <a:solidFill>
                  <a:schemeClr val="tx1"/>
                </a:solidFill>
              </a:defRPr>
            </a:lvl1pPr>
          </a:lstStyle>
          <a:p>
            <a:r>
              <a:rPr lang="en-US"/>
              <a:t>Client logo, delete box if not in use</a:t>
            </a:r>
          </a:p>
        </p:txBody>
      </p:sp>
    </p:spTree>
    <p:extLst>
      <p:ext uri="{BB962C8B-B14F-4D97-AF65-F5344CB8AC3E}">
        <p14:creationId xmlns:p14="http://schemas.microsoft.com/office/powerpoint/2010/main" val="408342753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vel 1 or level 2 divider">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0377F2F7-15F0-00A8-70BD-9441B1ECE6E9}"/>
              </a:ext>
            </a:extLst>
          </p:cNvPr>
          <p:cNvSpPr>
            <a:spLocks noGrp="1"/>
          </p:cNvSpPr>
          <p:nvPr>
            <p:ph type="pic" sz="quarter" idx="10"/>
          </p:nvPr>
        </p:nvSpPr>
        <p:spPr>
          <a:xfrm>
            <a:off x="6096000" y="228600"/>
            <a:ext cx="5867400" cy="5486400"/>
          </a:xfrm>
          <a:prstGeom prst="rect">
            <a:avLst/>
          </a:prstGeom>
          <a:solidFill>
            <a:schemeClr val="accent6">
              <a:lumMod val="20000"/>
              <a:lumOff val="80000"/>
            </a:schemeClr>
          </a:solidFill>
        </p:spPr>
        <p:txBody>
          <a:bodyPr anchor="ctr"/>
          <a:lstStyle>
            <a:lvl1pPr marL="0" indent="0" algn="ctr">
              <a:spcBef>
                <a:spcPts val="0"/>
              </a:spcBef>
              <a:buNone/>
              <a:defRPr>
                <a:solidFill>
                  <a:schemeClr val="tx1"/>
                </a:solidFill>
              </a:defRPr>
            </a:lvl1pPr>
          </a:lstStyle>
          <a:p>
            <a:r>
              <a:rPr lang="en-US"/>
              <a:t>Click icon to add picture</a:t>
            </a:r>
          </a:p>
        </p:txBody>
      </p:sp>
      <p:sp>
        <p:nvSpPr>
          <p:cNvPr id="7" name="Rectangle 6">
            <a:extLst>
              <a:ext uri="{FF2B5EF4-FFF2-40B4-BE49-F238E27FC236}">
                <a16:creationId xmlns:a16="http://schemas.microsoft.com/office/drawing/2014/main" id="{DE18FBD8-DD85-9CCF-7F7E-B1DA7F7CC306}"/>
              </a:ext>
            </a:extLst>
          </p:cNvPr>
          <p:cNvSpPr/>
          <p:nvPr userDrawn="1"/>
        </p:nvSpPr>
        <p:spPr>
          <a:xfrm>
            <a:off x="228600" y="228600"/>
            <a:ext cx="5867400" cy="5486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9968A6-4ABB-1E41-BF2C-ABFCCCE21D49}"/>
              </a:ext>
            </a:extLst>
          </p:cNvPr>
          <p:cNvSpPr>
            <a:spLocks noGrp="1"/>
          </p:cNvSpPr>
          <p:nvPr>
            <p:ph type="title" hasCustomPrompt="1"/>
          </p:nvPr>
        </p:nvSpPr>
        <p:spPr>
          <a:xfrm>
            <a:off x="685800" y="914400"/>
            <a:ext cx="4953000" cy="1676400"/>
          </a:xfrm>
        </p:spPr>
        <p:txBody>
          <a:bodyPr anchor="t"/>
          <a:lstStyle>
            <a:lvl1pPr algn="l">
              <a:defRPr sz="3600"/>
            </a:lvl1pPr>
          </a:lstStyle>
          <a:p>
            <a:r>
              <a:rPr lang="en-US"/>
              <a:t>Level 1 or level 2 divider</a:t>
            </a:r>
          </a:p>
        </p:txBody>
      </p:sp>
      <p:sp>
        <p:nvSpPr>
          <p:cNvPr id="3" name="Text Placeholder 2">
            <a:extLst>
              <a:ext uri="{FF2B5EF4-FFF2-40B4-BE49-F238E27FC236}">
                <a16:creationId xmlns:a16="http://schemas.microsoft.com/office/drawing/2014/main" id="{4E2EED65-7555-B147-8C85-C8DB42ADBE1D}"/>
              </a:ext>
            </a:extLst>
          </p:cNvPr>
          <p:cNvSpPr>
            <a:spLocks noGrp="1"/>
          </p:cNvSpPr>
          <p:nvPr>
            <p:ph type="body" idx="1"/>
          </p:nvPr>
        </p:nvSpPr>
        <p:spPr>
          <a:xfrm>
            <a:off x="685800" y="3352800"/>
            <a:ext cx="4953000" cy="1371600"/>
          </a:xfrm>
        </p:spPr>
        <p:txBody>
          <a:bodyPr/>
          <a:lstStyle>
            <a:lvl1pPr marL="0" indent="0" algn="l">
              <a:spcBef>
                <a:spcPts val="6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40583353"/>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vel 3 divider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E18FBD8-DD85-9CCF-7F7E-B1DA7F7CC306}"/>
              </a:ext>
            </a:extLst>
          </p:cNvPr>
          <p:cNvSpPr/>
          <p:nvPr userDrawn="1"/>
        </p:nvSpPr>
        <p:spPr>
          <a:xfrm>
            <a:off x="228600" y="228600"/>
            <a:ext cx="11734800" cy="5486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9968A6-4ABB-1E41-BF2C-ABFCCCE21D49}"/>
              </a:ext>
            </a:extLst>
          </p:cNvPr>
          <p:cNvSpPr>
            <a:spLocks noGrp="1"/>
          </p:cNvSpPr>
          <p:nvPr>
            <p:ph type="title" hasCustomPrompt="1"/>
          </p:nvPr>
        </p:nvSpPr>
        <p:spPr>
          <a:xfrm>
            <a:off x="685800" y="914400"/>
            <a:ext cx="10820400" cy="1676400"/>
          </a:xfrm>
        </p:spPr>
        <p:txBody>
          <a:bodyPr anchor="t"/>
          <a:lstStyle>
            <a:lvl1pPr marL="0" marR="0" indent="0" algn="l" defTabSz="914400" rtl="0" eaLnBrk="1" fontAlgn="auto" latinLnBrk="0" hangingPunct="1">
              <a:lnSpc>
                <a:spcPct val="100000"/>
              </a:lnSpc>
              <a:spcBef>
                <a:spcPct val="0"/>
              </a:spcBef>
              <a:spcAft>
                <a:spcPts val="0"/>
              </a:spcAft>
              <a:buClrTx/>
              <a:buSzTx/>
              <a:buFontTx/>
              <a:buNone/>
              <a:tabLst/>
              <a:defRPr sz="3600"/>
            </a:lvl1pPr>
          </a:lstStyle>
          <a:p>
            <a:r>
              <a:rPr lang="en-US"/>
              <a:t>Level 3 divider slide</a:t>
            </a:r>
          </a:p>
        </p:txBody>
      </p:sp>
      <p:sp>
        <p:nvSpPr>
          <p:cNvPr id="3" name="Text Placeholder 2">
            <a:extLst>
              <a:ext uri="{FF2B5EF4-FFF2-40B4-BE49-F238E27FC236}">
                <a16:creationId xmlns:a16="http://schemas.microsoft.com/office/drawing/2014/main" id="{4E2EED65-7555-B147-8C85-C8DB42ADBE1D}"/>
              </a:ext>
            </a:extLst>
          </p:cNvPr>
          <p:cNvSpPr>
            <a:spLocks noGrp="1"/>
          </p:cNvSpPr>
          <p:nvPr>
            <p:ph type="body" idx="1"/>
          </p:nvPr>
        </p:nvSpPr>
        <p:spPr>
          <a:xfrm>
            <a:off x="685800" y="3352800"/>
            <a:ext cx="10820400" cy="1371600"/>
          </a:xfrm>
        </p:spPr>
        <p:txBody>
          <a:bodyPr/>
          <a:lstStyle>
            <a:lvl1pPr marL="0" indent="0" algn="l">
              <a:spcBef>
                <a:spcPts val="60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53928188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BB95F3-AA53-1C45-99C2-9306400B4FCD}"/>
              </a:ext>
            </a:extLst>
          </p:cNvPr>
          <p:cNvSpPr>
            <a:spLocks noGrp="1"/>
          </p:cNvSpPr>
          <p:nvPr>
            <p:ph type="title"/>
          </p:nvPr>
        </p:nvSpPr>
        <p:spPr>
          <a:xfrm>
            <a:off x="685800" y="609600"/>
            <a:ext cx="10820400" cy="838200"/>
          </a:xfrm>
          <a:prstGeom prst="rect">
            <a:avLst/>
          </a:prstGeom>
        </p:spPr>
        <p:txBody>
          <a:bodyPr vert="horz" lIns="0" tIns="0" rIns="0" bIns="0" rtlCol="0" anchor="t">
            <a:noAutofit/>
          </a:bodyPr>
          <a:lstStyle/>
          <a:p>
            <a:r>
              <a:rPr lang="en-US"/>
              <a:t>Click to edit Master title style</a:t>
            </a:r>
          </a:p>
        </p:txBody>
      </p:sp>
      <p:sp>
        <p:nvSpPr>
          <p:cNvPr id="3" name="Text Placeholder 2">
            <a:extLst>
              <a:ext uri="{FF2B5EF4-FFF2-40B4-BE49-F238E27FC236}">
                <a16:creationId xmlns:a16="http://schemas.microsoft.com/office/drawing/2014/main" id="{26456023-2B08-2544-A039-4E1BC721BE2E}"/>
              </a:ext>
            </a:extLst>
          </p:cNvPr>
          <p:cNvSpPr>
            <a:spLocks noGrp="1"/>
          </p:cNvSpPr>
          <p:nvPr>
            <p:ph type="body" idx="1"/>
          </p:nvPr>
        </p:nvSpPr>
        <p:spPr>
          <a:xfrm>
            <a:off x="685800" y="1600200"/>
            <a:ext cx="10820400" cy="38862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5">
            <a:extLst>
              <a:ext uri="{FF2B5EF4-FFF2-40B4-BE49-F238E27FC236}">
                <a16:creationId xmlns:a16="http://schemas.microsoft.com/office/drawing/2014/main" id="{F432BDC1-4C7B-081C-50A2-16C310AA5517}"/>
              </a:ext>
            </a:extLst>
          </p:cNvPr>
          <p:cNvSpPr txBox="1">
            <a:spLocks/>
          </p:cNvSpPr>
          <p:nvPr userDrawn="1"/>
        </p:nvSpPr>
        <p:spPr>
          <a:xfrm>
            <a:off x="2057400" y="6172200"/>
            <a:ext cx="6553200" cy="457200"/>
          </a:xfrm>
          <a:prstGeom prst="rect">
            <a:avLst/>
          </a:prstGeom>
        </p:spPr>
        <p:txBody>
          <a:bodyPr vert="horz" wrap="square" lIns="0" tIns="0" rIns="0" bIns="0" rtlCol="0" anchor="b">
            <a:noAutofit/>
          </a:bodyPr>
          <a:lstStyle>
            <a:lvl1pPr marL="0" indent="0" algn="l" defTabSz="914400" rtl="0" eaLnBrk="1" latinLnBrk="0" hangingPunct="1">
              <a:lnSpc>
                <a:spcPct val="100000"/>
              </a:lnSpc>
              <a:spcBef>
                <a:spcPts val="0"/>
              </a:spcBef>
              <a:buFont typeface="Arial" panose="020B0604020202020204" pitchFamily="34" charset="0"/>
              <a:buNone/>
              <a:tabLst/>
              <a:defRPr lang="en-US" sz="900" kern="1200">
                <a:solidFill>
                  <a:srgbClr val="666666"/>
                </a:solidFill>
                <a:latin typeface="+mn-lt"/>
                <a:ea typeface="+mn-ea"/>
                <a:cs typeface="+mn-cs"/>
              </a:defRPr>
            </a:lvl1pPr>
            <a:lvl2pPr marL="349250" indent="-174625" algn="l" defTabSz="914400" rtl="0" eaLnBrk="1" latinLnBrk="0" hangingPunct="1">
              <a:lnSpc>
                <a:spcPct val="100000"/>
              </a:lnSpc>
              <a:spcBef>
                <a:spcPts val="600"/>
              </a:spcBef>
              <a:buFont typeface="System Font Regular"/>
              <a:buChar char="-"/>
              <a:tabLst/>
              <a:defRPr sz="1600" kern="1200">
                <a:solidFill>
                  <a:srgbClr val="000000"/>
                </a:solidFill>
                <a:latin typeface="+mn-lt"/>
                <a:ea typeface="+mn-ea"/>
                <a:cs typeface="+mn-cs"/>
              </a:defRPr>
            </a:lvl2pPr>
            <a:lvl3pPr marL="514350" indent="-176213" algn="l" defTabSz="914400" rtl="0" eaLnBrk="1" latinLnBrk="0" hangingPunct="1">
              <a:lnSpc>
                <a:spcPct val="100000"/>
              </a:lnSpc>
              <a:spcBef>
                <a:spcPts val="600"/>
              </a:spcBef>
              <a:buSzPct val="50000"/>
              <a:buFont typeface="Courier New" panose="02070309020205020404" pitchFamily="49" charset="0"/>
              <a:buChar char="o"/>
              <a:tabLst/>
              <a:defRPr sz="1200" kern="1200">
                <a:solidFill>
                  <a:srgbClr val="000000"/>
                </a:solidFill>
                <a:latin typeface="+mn-lt"/>
                <a:ea typeface="+mn-ea"/>
                <a:cs typeface="+mn-cs"/>
              </a:defRPr>
            </a:lvl3pPr>
            <a:lvl4pPr marL="688975" indent="-163513" algn="l" defTabSz="914400" rtl="0" eaLnBrk="1" latinLnBrk="0" hangingPunct="1">
              <a:lnSpc>
                <a:spcPct val="100000"/>
              </a:lnSpc>
              <a:spcBef>
                <a:spcPts val="600"/>
              </a:spcBef>
              <a:buFont typeface="Arial" panose="020B0604020202020204" pitchFamily="34" charset="0"/>
              <a:buChar char="•"/>
              <a:tabLst/>
              <a:defRPr sz="900" kern="1200">
                <a:solidFill>
                  <a:srgbClr val="000000"/>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For existing institutional investor</a:t>
            </a:r>
            <a:r>
              <a:rPr lang="en-US" baseline="0" dirty="0"/>
              <a:t> client</a:t>
            </a:r>
            <a:r>
              <a:rPr lang="en-US" dirty="0"/>
              <a:t> use only. Not for public distribution. The information contained herein is confidential and proprietary to SEI and is not to be reproduced or made available in any form to any persons without the express prior written consent of </a:t>
            </a:r>
            <a:r>
              <a:rPr lang="en-US" dirty="0" smtClean="0"/>
              <a:t>SEI</a:t>
            </a:r>
            <a:r>
              <a:rPr lang="en-US" baseline="0" dirty="0" smtClean="0"/>
              <a:t> or as permitted by the investment management agreement between the institutional investor and SEI.</a:t>
            </a:r>
            <a:endParaRPr lang="en-US" dirty="0"/>
          </a:p>
        </p:txBody>
      </p:sp>
      <p:pic>
        <p:nvPicPr>
          <p:cNvPr id="4" name="Picture 3" descr="A black background with a black square&#10;&#10;Description automatically generated with medium confidence">
            <a:extLst>
              <a:ext uri="{FF2B5EF4-FFF2-40B4-BE49-F238E27FC236}">
                <a16:creationId xmlns:a16="http://schemas.microsoft.com/office/drawing/2014/main" id="{F9CE5DBF-F106-E822-0DAA-794D58474C17}"/>
              </a:ext>
            </a:extLst>
          </p:cNvPr>
          <p:cNvPicPr>
            <a:picLocks noChangeAspect="1"/>
          </p:cNvPicPr>
          <p:nvPr userDrawn="1"/>
        </p:nvPicPr>
        <p:blipFill>
          <a:blip r:embed="rId55"/>
          <a:stretch>
            <a:fillRect/>
          </a:stretch>
        </p:blipFill>
        <p:spPr>
          <a:xfrm>
            <a:off x="685800" y="5943600"/>
            <a:ext cx="766763" cy="685800"/>
          </a:xfrm>
          <a:prstGeom prst="rect">
            <a:avLst/>
          </a:prstGeom>
        </p:spPr>
      </p:pic>
    </p:spTree>
    <p:extLst>
      <p:ext uri="{BB962C8B-B14F-4D97-AF65-F5344CB8AC3E}">
        <p14:creationId xmlns:p14="http://schemas.microsoft.com/office/powerpoint/2010/main" val="3499600350"/>
      </p:ext>
    </p:extLst>
  </p:cSld>
  <p:clrMap bg1="lt1" tx1="dk1" bg2="lt2" tx2="dk2" accent1="accent1" accent2="accent2" accent3="accent3" accent4="accent4" accent5="accent5" accent6="accent6" hlink="hlink" folHlink="folHlink"/>
  <p:sldLayoutIdLst>
    <p:sldLayoutId id="2147483658" r:id="rId1"/>
    <p:sldLayoutId id="2147483708" r:id="rId2"/>
    <p:sldLayoutId id="2147483709" r:id="rId3"/>
    <p:sldLayoutId id="2147483711" r:id="rId4"/>
    <p:sldLayoutId id="2147483659" r:id="rId5"/>
    <p:sldLayoutId id="2147483707" r:id="rId6"/>
    <p:sldLayoutId id="2147483660" r:id="rId7"/>
    <p:sldLayoutId id="2147483651" r:id="rId8"/>
    <p:sldLayoutId id="2147483661" r:id="rId9"/>
    <p:sldLayoutId id="2147483650" r:id="rId10"/>
    <p:sldLayoutId id="2147483662" r:id="rId11"/>
    <p:sldLayoutId id="2147483663" r:id="rId12"/>
    <p:sldLayoutId id="2147483664" r:id="rId13"/>
    <p:sldLayoutId id="2147483652" r:id="rId14"/>
    <p:sldLayoutId id="2147483666" r:id="rId15"/>
    <p:sldLayoutId id="2147483686" r:id="rId16"/>
    <p:sldLayoutId id="2147483687" r:id="rId17"/>
    <p:sldLayoutId id="2147483668" r:id="rId18"/>
    <p:sldLayoutId id="2147483667" r:id="rId19"/>
    <p:sldLayoutId id="2147483665" r:id="rId20"/>
    <p:sldLayoutId id="2147483654" r:id="rId21"/>
    <p:sldLayoutId id="2147483655" r:id="rId22"/>
    <p:sldLayoutId id="2147483670" r:id="rId23"/>
    <p:sldLayoutId id="2147483669" r:id="rId24"/>
    <p:sldLayoutId id="2147483689" r:id="rId25"/>
    <p:sldLayoutId id="2147483671" r:id="rId26"/>
    <p:sldLayoutId id="2147483672" r:id="rId27"/>
    <p:sldLayoutId id="2147483674" r:id="rId28"/>
    <p:sldLayoutId id="2147483692" r:id="rId29"/>
    <p:sldLayoutId id="2147483675" r:id="rId30"/>
    <p:sldLayoutId id="2147483676" r:id="rId31"/>
    <p:sldLayoutId id="2147483706" r:id="rId32"/>
    <p:sldLayoutId id="2147483673" r:id="rId33"/>
    <p:sldLayoutId id="2147483688" r:id="rId34"/>
    <p:sldLayoutId id="2147483693" r:id="rId35"/>
    <p:sldLayoutId id="2147483690" r:id="rId36"/>
    <p:sldLayoutId id="2147483695" r:id="rId37"/>
    <p:sldLayoutId id="2147483694" r:id="rId38"/>
    <p:sldLayoutId id="2147483677" r:id="rId39"/>
    <p:sldLayoutId id="2147483678" r:id="rId40"/>
    <p:sldLayoutId id="2147483679" r:id="rId41"/>
    <p:sldLayoutId id="2147483700" r:id="rId42"/>
    <p:sldLayoutId id="2147483703" r:id="rId43"/>
    <p:sldLayoutId id="2147483691" r:id="rId44"/>
    <p:sldLayoutId id="2147483653" r:id="rId45"/>
    <p:sldLayoutId id="2147483701" r:id="rId46"/>
    <p:sldLayoutId id="2147483702" r:id="rId47"/>
    <p:sldLayoutId id="2147483680" r:id="rId48"/>
    <p:sldLayoutId id="2147483681" r:id="rId49"/>
    <p:sldLayoutId id="2147483682" r:id="rId50"/>
    <p:sldLayoutId id="2147483683" r:id="rId51"/>
    <p:sldLayoutId id="2147483684" r:id="rId52"/>
    <p:sldLayoutId id="2147483713" r:id="rId53"/>
  </p:sldLayoutIdLst>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txStyles>
    <p:titleStyle>
      <a:lvl1pPr algn="l" defTabSz="914400" rtl="0" eaLnBrk="1" latinLnBrk="0" hangingPunct="1">
        <a:lnSpc>
          <a:spcPct val="100000"/>
        </a:lnSpc>
        <a:spcBef>
          <a:spcPct val="0"/>
        </a:spcBef>
        <a:buNone/>
        <a:defRPr sz="2800" b="1" kern="1200">
          <a:solidFill>
            <a:schemeClr val="tx1"/>
          </a:solidFill>
          <a:latin typeface="+mj-lt"/>
          <a:ea typeface="+mj-ea"/>
          <a:cs typeface="+mj-cs"/>
        </a:defRPr>
      </a:lvl1pPr>
    </p:titleStyle>
    <p:bodyStyle>
      <a:lvl1pPr marL="173038" indent="-173038" algn="l" defTabSz="914400" rtl="0" eaLnBrk="1" latinLnBrk="0" hangingPunct="1">
        <a:lnSpc>
          <a:spcPct val="100000"/>
        </a:lnSpc>
        <a:spcBef>
          <a:spcPts val="1800"/>
        </a:spcBef>
        <a:buFont typeface="Arial" panose="020B0604020202020204" pitchFamily="34" charset="0"/>
        <a:buChar char="•"/>
        <a:tabLst/>
        <a:defRPr sz="2000" kern="1200">
          <a:solidFill>
            <a:schemeClr val="tx1"/>
          </a:solidFill>
          <a:latin typeface="+mn-lt"/>
          <a:ea typeface="+mn-ea"/>
          <a:cs typeface="+mn-cs"/>
        </a:defRPr>
      </a:lvl1pPr>
      <a:lvl2pPr marL="347663" indent="-174625" algn="l" defTabSz="914400" rtl="0" eaLnBrk="1" latinLnBrk="0" hangingPunct="1">
        <a:lnSpc>
          <a:spcPct val="100000"/>
        </a:lnSpc>
        <a:spcBef>
          <a:spcPts val="600"/>
        </a:spcBef>
        <a:buFont typeface="Arial" panose="020B0604020202020204" pitchFamily="34" charset="0"/>
        <a:buChar char="•"/>
        <a:tabLst/>
        <a:defRPr sz="1600" kern="1200">
          <a:solidFill>
            <a:schemeClr val="tx1"/>
          </a:solidFill>
          <a:latin typeface="+mn-lt"/>
          <a:ea typeface="+mn-ea"/>
          <a:cs typeface="+mn-cs"/>
        </a:defRPr>
      </a:lvl2pPr>
      <a:lvl3pPr marL="520700" indent="-173038" algn="l" defTabSz="914400" rtl="0" eaLnBrk="1" latinLnBrk="0" hangingPunct="1">
        <a:lnSpc>
          <a:spcPct val="100000"/>
        </a:lnSpc>
        <a:spcBef>
          <a:spcPts val="600"/>
        </a:spcBef>
        <a:buFont typeface="Arial" panose="020B0604020202020204" pitchFamily="34" charset="0"/>
        <a:buChar char="•"/>
        <a:tabLst/>
        <a:defRPr sz="1200" kern="1200">
          <a:solidFill>
            <a:schemeClr val="tx1"/>
          </a:solidFill>
          <a:latin typeface="+mn-lt"/>
          <a:ea typeface="+mn-ea"/>
          <a:cs typeface="+mn-cs"/>
        </a:defRPr>
      </a:lvl3pPr>
      <a:lvl4pPr marL="685800" indent="-165100" algn="l" defTabSz="914400" rtl="0" eaLnBrk="1" latinLnBrk="0" hangingPunct="1">
        <a:lnSpc>
          <a:spcPct val="100000"/>
        </a:lnSpc>
        <a:spcBef>
          <a:spcPts val="600"/>
        </a:spcBef>
        <a:buFont typeface="Arial" panose="020B0604020202020204" pitchFamily="34" charset="0"/>
        <a:buChar char="•"/>
        <a:tabLst/>
        <a:defRPr sz="900" kern="1200">
          <a:solidFill>
            <a:schemeClr val="tx1"/>
          </a:solidFill>
          <a:latin typeface="+mn-lt"/>
          <a:ea typeface="+mn-ea"/>
          <a:cs typeface="+mn-cs"/>
        </a:defRPr>
      </a:lvl4pPr>
      <a:lvl5pPr marL="860425" indent="-174625" algn="l" defTabSz="914400" rtl="0" eaLnBrk="1" latinLnBrk="0" hangingPunct="1">
        <a:lnSpc>
          <a:spcPct val="100000"/>
        </a:lnSpc>
        <a:spcBef>
          <a:spcPts val="60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3.xml"/></Relationships>
</file>

<file path=ppt/slides/_rels/slide2.xml.rels><?xml version="1.0" encoding="UTF-8" standalone="yes"?>
<Relationships xmlns="http://schemas.openxmlformats.org/package/2006/relationships"><Relationship Id="rId2" Type="http://schemas.openxmlformats.org/officeDocument/2006/relationships/hyperlink" Target="https://www.newcovenantfunds.com/wp-content/uploads/2025/01/New-Covenant-Growth-Fund-20484_Class-A_12.31.2024.pdf"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https://www.newcovenantfunds.com/wp-content/uploads/2025/01/New-Covenant-Income-Fund-20487_Class-A_12.31.2024.pdf" TargetMode="Externa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s://www.msci.com/our-solutions/esg-investing/esg-ratings" TargetMode="External"/><Relationship Id="rId2" Type="http://schemas.openxmlformats.org/officeDocument/2006/relationships/hyperlink" Target="http://www.sustainalytics.com/" TargetMode="Externa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9"/>
          <p:cNvSpPr>
            <a:spLocks noGrp="1"/>
          </p:cNvSpPr>
          <p:nvPr>
            <p:ph type="ctrTitle"/>
          </p:nvPr>
        </p:nvSpPr>
        <p:spPr>
          <a:xfrm>
            <a:off x="683993" y="1417147"/>
            <a:ext cx="4953000" cy="1225434"/>
          </a:xfrm>
        </p:spPr>
        <p:txBody>
          <a:bodyPr/>
          <a:lstStyle/>
          <a:p>
            <a:r>
              <a:rPr lang="en-US" altLang="en-US" sz="3200" dirty="0"/>
              <a:t>Overview of Portfolio </a:t>
            </a:r>
            <a:r>
              <a:rPr lang="en-US" sz="3200" dirty="0"/>
              <a:t>C</a:t>
            </a:r>
            <a:r>
              <a:rPr lang="en-US" altLang="en-US" sz="3200" dirty="0"/>
              <a:t>onstruction and Social Screening</a:t>
            </a:r>
          </a:p>
        </p:txBody>
      </p:sp>
      <p:sp>
        <p:nvSpPr>
          <p:cNvPr id="8" name="Text Placeholder 32"/>
          <p:cNvSpPr>
            <a:spLocks noGrp="1"/>
          </p:cNvSpPr>
          <p:nvPr>
            <p:ph type="body" sz="quarter" idx="4294967295"/>
          </p:nvPr>
        </p:nvSpPr>
        <p:spPr>
          <a:xfrm>
            <a:off x="683993" y="990600"/>
            <a:ext cx="4957763" cy="329046"/>
          </a:xfrm>
          <a:prstGeom prst="rect">
            <a:avLst/>
          </a:prstGeom>
        </p:spPr>
        <p:txBody>
          <a:bodyPr/>
          <a:lstStyle/>
          <a:p>
            <a:pPr marL="0" indent="0">
              <a:buNone/>
            </a:pPr>
            <a:r>
              <a:rPr lang="en-US" dirty="0" smtClean="0">
                <a:solidFill>
                  <a:schemeClr val="bg1"/>
                </a:solidFill>
              </a:rPr>
              <a:t>New Covenant Funds</a:t>
            </a:r>
            <a:endParaRPr lang="en-US" dirty="0">
              <a:solidFill>
                <a:schemeClr val="bg1"/>
              </a:solidFill>
            </a:endParaRPr>
          </a:p>
        </p:txBody>
      </p:sp>
      <p:pic>
        <p:nvPicPr>
          <p:cNvPr id="11" name="Picture 4" descr="NCF-logo-10-12.jpg"/>
          <p:cNvPicPr>
            <a:picLocks noGrp="1" noChangeAspect="1"/>
          </p:cNvPicPr>
          <p:nvPr>
            <p:ph type="pic" sz="quarter" idx="12"/>
          </p:nvPr>
        </p:nvPicPr>
        <p:blipFill rotWithShape="1">
          <a:blip r:embed="rId2">
            <a:extLst>
              <a:ext uri="{28A0092B-C50C-407E-A947-70E740481C1C}">
                <a14:useLocalDpi xmlns:a14="http://schemas.microsoft.com/office/drawing/2010/main" val="0"/>
              </a:ext>
            </a:extLst>
          </a:blip>
          <a:srcRect l="-33333" t="12500" r="-33333" b="12500"/>
          <a:stretch/>
        </p:blipFill>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5746966"/>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685800" y="5131777"/>
            <a:ext cx="10820400" cy="533400"/>
          </a:xfrm>
        </p:spPr>
        <p:txBody>
          <a:bodyPr/>
          <a:lstStyle/>
          <a:p>
            <a:r>
              <a:rPr lang="en-US" altLang="en-US" dirty="0">
                <a:latin typeface="Segoe UI" panose="020B0502040204020203" pitchFamily="34" charset="0"/>
                <a:cs typeface="Segoe UI" panose="020B0502040204020203" pitchFamily="34" charset="0"/>
                <a:hlinkClick r:id="rId2"/>
              </a:rPr>
              <a:t>Click here</a:t>
            </a:r>
            <a:r>
              <a:rPr lang="en-US" altLang="en-US" dirty="0">
                <a:latin typeface="Segoe UI" panose="020B0502040204020203" pitchFamily="34" charset="0"/>
                <a:cs typeface="Segoe UI" panose="020B0502040204020203" pitchFamily="34" charset="0"/>
              </a:rPr>
              <a:t> to see the </a:t>
            </a:r>
            <a:r>
              <a:rPr lang="en-US" altLang="en-US" dirty="0" smtClean="0">
                <a:latin typeface="Segoe UI" panose="020B0502040204020203" pitchFamily="34" charset="0"/>
                <a:cs typeface="Segoe UI" panose="020B0502040204020203" pitchFamily="34" charset="0"/>
              </a:rPr>
              <a:t>12/31/24 </a:t>
            </a:r>
            <a:r>
              <a:rPr lang="en-US" altLang="en-US" dirty="0">
                <a:latin typeface="Segoe UI" panose="020B0502040204020203" pitchFamily="34" charset="0"/>
                <a:cs typeface="Segoe UI" panose="020B0502040204020203" pitchFamily="34" charset="0"/>
              </a:rPr>
              <a:t>fact sheet of the New Covenant Growth Fund which includes top holdings, characteristics and performance.</a:t>
            </a:r>
          </a:p>
          <a:p>
            <a:r>
              <a:rPr lang="en-US" altLang="en-US" dirty="0">
                <a:solidFill>
                  <a:srgbClr val="7F7F7F"/>
                </a:solidFill>
                <a:latin typeface="Segoe UI" panose="020B0502040204020203" pitchFamily="34" charset="0"/>
                <a:ea typeface="MS PGothic" panose="020B0600070205080204" pitchFamily="34" charset="-128"/>
                <a:cs typeface="Segoe UI" panose="020B0502040204020203" pitchFamily="34" charset="0"/>
              </a:rPr>
              <a:t>Source: Parametric, New Covenant Funds Prospectus </a:t>
            </a:r>
            <a:r>
              <a:rPr lang="en-US" altLang="en-US" dirty="0" smtClean="0">
                <a:solidFill>
                  <a:srgbClr val="7F7F7F"/>
                </a:solidFill>
                <a:latin typeface="Segoe UI" panose="020B0502040204020203" pitchFamily="34" charset="0"/>
                <a:ea typeface="MS PGothic" panose="020B0600070205080204" pitchFamily="34" charset="-128"/>
                <a:cs typeface="Segoe UI" panose="020B0502040204020203" pitchFamily="34" charset="0"/>
              </a:rPr>
              <a:t>10/31/2024.</a:t>
            </a:r>
            <a:endParaRPr lang="en-US" altLang="en-US" dirty="0">
              <a:solidFill>
                <a:srgbClr val="7F7F7F"/>
              </a:solidFill>
              <a:latin typeface="Segoe UI" panose="020B0502040204020203" pitchFamily="34" charset="0"/>
              <a:ea typeface="MS PGothic" panose="020B0600070205080204" pitchFamily="34" charset="-128"/>
              <a:cs typeface="Segoe UI" panose="020B0502040204020203" pitchFamily="34" charset="0"/>
            </a:endParaRPr>
          </a:p>
        </p:txBody>
      </p:sp>
      <p:sp>
        <p:nvSpPr>
          <p:cNvPr id="6" name="Title 5"/>
          <p:cNvSpPr>
            <a:spLocks noGrp="1"/>
          </p:cNvSpPr>
          <p:nvPr>
            <p:ph type="title"/>
          </p:nvPr>
        </p:nvSpPr>
        <p:spPr/>
        <p:txBody>
          <a:bodyPr/>
          <a:lstStyle/>
          <a:p>
            <a:r>
              <a:rPr lang="en-US" altLang="en-US" dirty="0"/>
              <a:t>New Covenant Growth Fund </a:t>
            </a:r>
            <a:br>
              <a:rPr lang="en-US" altLang="en-US" dirty="0"/>
            </a:br>
            <a:r>
              <a:rPr lang="en-US" altLang="en-US" dirty="0"/>
              <a:t>Portfolio construction </a:t>
            </a:r>
            <a:endParaRPr lang="en-US" dirty="0"/>
          </a:p>
        </p:txBody>
      </p:sp>
      <p:sp>
        <p:nvSpPr>
          <p:cNvPr id="7" name="Content Placeholder 6"/>
          <p:cNvSpPr>
            <a:spLocks noGrp="1"/>
          </p:cNvSpPr>
          <p:nvPr>
            <p:ph sz="half" idx="1"/>
          </p:nvPr>
        </p:nvSpPr>
        <p:spPr/>
        <p:txBody>
          <a:bodyPr/>
          <a:lstStyle/>
          <a:p>
            <a:pPr marL="285750" indent="-285750">
              <a:spcBef>
                <a:spcPts val="600"/>
              </a:spcBef>
              <a:buFont typeface="Arial" panose="020B0604020202020204" pitchFamily="34" charset="0"/>
              <a:buChar char="•"/>
            </a:pPr>
            <a:r>
              <a:rPr lang="en-US" altLang="en-US" sz="1200" dirty="0">
                <a:solidFill>
                  <a:schemeClr val="tx1"/>
                </a:solidFill>
              </a:rPr>
              <a:t>Investment objective: </a:t>
            </a:r>
            <a:r>
              <a:rPr lang="en-US" altLang="en-US" sz="1200" b="0" dirty="0">
                <a:solidFill>
                  <a:schemeClr val="tx1"/>
                </a:solidFill>
              </a:rPr>
              <a:t>The Fund’s investment objective is long-term capital appreciation.</a:t>
            </a:r>
            <a:endParaRPr lang="en-US" altLang="en-US" sz="1200" dirty="0">
              <a:solidFill>
                <a:schemeClr val="tx1"/>
              </a:solidFill>
            </a:endParaRPr>
          </a:p>
          <a:p>
            <a:pPr marL="285750" indent="-285750">
              <a:spcBef>
                <a:spcPts val="600"/>
              </a:spcBef>
              <a:buFont typeface="Arial" panose="020B0604020202020204" pitchFamily="34" charset="0"/>
              <a:buChar char="•"/>
            </a:pPr>
            <a:r>
              <a:rPr lang="en-US" altLang="en-US" sz="1200" dirty="0">
                <a:solidFill>
                  <a:schemeClr val="tx1"/>
                </a:solidFill>
              </a:rPr>
              <a:t>Benchmark</a:t>
            </a:r>
            <a:r>
              <a:rPr lang="en-US" altLang="en-US" sz="1200" b="0" dirty="0">
                <a:solidFill>
                  <a:schemeClr val="tx1"/>
                </a:solidFill>
              </a:rPr>
              <a:t>: Russell 3000 Index</a:t>
            </a:r>
          </a:p>
          <a:p>
            <a:pPr marL="285750" indent="-285750">
              <a:spcBef>
                <a:spcPts val="600"/>
              </a:spcBef>
              <a:buFont typeface="Arial" panose="020B0604020202020204" pitchFamily="34" charset="0"/>
              <a:buChar char="•"/>
            </a:pPr>
            <a:r>
              <a:rPr lang="en-US" altLang="en-US" sz="1200" dirty="0">
                <a:solidFill>
                  <a:schemeClr val="tx1"/>
                </a:solidFill>
              </a:rPr>
              <a:t>Sub-Adviser</a:t>
            </a:r>
            <a:r>
              <a:rPr lang="en-US" altLang="en-US" sz="1200" b="0" dirty="0">
                <a:solidFill>
                  <a:schemeClr val="tx1"/>
                </a:solidFill>
              </a:rPr>
              <a:t>: Parametric Portfolio Associates LLC (Parametric) </a:t>
            </a:r>
          </a:p>
          <a:p>
            <a:pPr marL="285750" indent="-285750">
              <a:spcBef>
                <a:spcPts val="600"/>
              </a:spcBef>
              <a:buFont typeface="Arial" panose="020B0604020202020204" pitchFamily="34" charset="0"/>
              <a:buChar char="•"/>
            </a:pPr>
            <a:r>
              <a:rPr lang="en-US" altLang="en-US" sz="1200" b="0" dirty="0">
                <a:solidFill>
                  <a:schemeClr val="tx1"/>
                </a:solidFill>
              </a:rPr>
              <a:t>The Fund invests primarily in a diversified portfolio of equity securities that are components of an index that represents broad exposure to the U.S. equity market (the “Index”), includes approximately 3,000 securities and is not concentrated in any particular industry. The Fund will seek generally to replicate the performance of the Index, subject to such variation as may arise as a result of implementation of the social witness principles of the General Assembly of the Presbyterian Church (U.S.A.) (“Presbyterian Principles”). </a:t>
            </a:r>
          </a:p>
          <a:p>
            <a:pPr>
              <a:spcBef>
                <a:spcPts val="600"/>
              </a:spcBef>
            </a:pPr>
            <a:endParaRPr lang="en-US" altLang="en-US" sz="1200" dirty="0">
              <a:solidFill>
                <a:schemeClr val="tx1"/>
              </a:solidFill>
            </a:endParaRPr>
          </a:p>
          <a:p>
            <a:pPr marL="285750" indent="-285750">
              <a:spcBef>
                <a:spcPts val="600"/>
              </a:spcBef>
            </a:pPr>
            <a:r>
              <a:rPr lang="en-US" altLang="en-US" sz="1200" dirty="0">
                <a:solidFill>
                  <a:schemeClr val="tx1"/>
                </a:solidFill>
              </a:rPr>
              <a:t>	 </a:t>
            </a:r>
          </a:p>
          <a:p>
            <a:pPr marL="285750" indent="-285750">
              <a:spcBef>
                <a:spcPts val="600"/>
              </a:spcBef>
            </a:pPr>
            <a:endParaRPr lang="en-US" altLang="en-US" sz="1200" dirty="0">
              <a:solidFill>
                <a:schemeClr val="tx1"/>
              </a:solidFill>
            </a:endParaRPr>
          </a:p>
          <a:p>
            <a:pPr>
              <a:spcBef>
                <a:spcPts val="600"/>
              </a:spcBef>
            </a:pPr>
            <a:endParaRPr lang="en-US" dirty="0">
              <a:solidFill>
                <a:schemeClr val="tx1"/>
              </a:solidFill>
            </a:endParaRPr>
          </a:p>
        </p:txBody>
      </p:sp>
      <p:sp>
        <p:nvSpPr>
          <p:cNvPr id="12" name="Content Placeholder 11"/>
          <p:cNvSpPr>
            <a:spLocks noGrp="1"/>
          </p:cNvSpPr>
          <p:nvPr>
            <p:ph sz="half" idx="2"/>
          </p:nvPr>
        </p:nvSpPr>
        <p:spPr>
          <a:xfrm>
            <a:off x="6248400" y="1600200"/>
            <a:ext cx="5257800" cy="3657600"/>
          </a:xfrm>
        </p:spPr>
        <p:txBody>
          <a:bodyPr/>
          <a:lstStyle/>
          <a:p>
            <a:pPr marL="285750" indent="-285750">
              <a:spcBef>
                <a:spcPts val="600"/>
              </a:spcBef>
            </a:pPr>
            <a:r>
              <a:rPr lang="en-US" altLang="en-US" sz="1200" dirty="0">
                <a:solidFill>
                  <a:schemeClr val="tx1"/>
                </a:solidFill>
              </a:rPr>
              <a:t>Implementation of the Presbyterian Principles:</a:t>
            </a:r>
          </a:p>
          <a:p>
            <a:pPr marL="285750" indent="-285750">
              <a:spcBef>
                <a:spcPts val="600"/>
              </a:spcBef>
              <a:buFontTx/>
              <a:buAutoNum type="arabicPeriod"/>
            </a:pPr>
            <a:r>
              <a:rPr lang="en-US" altLang="en-US" sz="1200" dirty="0">
                <a:solidFill>
                  <a:schemeClr val="tx1"/>
                </a:solidFill>
              </a:rPr>
              <a:t>The Socially Responsible Screen </a:t>
            </a:r>
            <a:r>
              <a:rPr lang="en-US" altLang="en-US" sz="1200" b="0" dirty="0">
                <a:solidFill>
                  <a:schemeClr val="tx1"/>
                </a:solidFill>
              </a:rPr>
              <a:t>follows the social witness principles established by the General Assembly of the Presbyterian Church (U.S.A.) (“Presbyterian Principles”). The fund seeks to avoid investments in: tobacco, alcohol and gambling, for-profit prisons, and some companies related to weapons production, antipersonnel land mines, handguns and assault weapons</a:t>
            </a:r>
          </a:p>
          <a:p>
            <a:pPr marL="285750" indent="-285750">
              <a:spcBef>
                <a:spcPts val="600"/>
              </a:spcBef>
              <a:buFontTx/>
              <a:buAutoNum type="arabicPeriod"/>
            </a:pPr>
            <a:r>
              <a:rPr lang="en-US" altLang="en-US" sz="1200" dirty="0">
                <a:solidFill>
                  <a:schemeClr val="tx1"/>
                </a:solidFill>
              </a:rPr>
              <a:t>Risk Control and Environmental, Social and Governance (ESG) - </a:t>
            </a:r>
            <a:r>
              <a:rPr lang="en-US" altLang="en-US" sz="1200" b="0" dirty="0">
                <a:solidFill>
                  <a:schemeClr val="tx1"/>
                </a:solidFill>
              </a:rPr>
              <a:t>Fund applies ESG scores from Sustainalytics, and risk control, via a systematic portfolio construction process as follows:</a:t>
            </a:r>
          </a:p>
          <a:p>
            <a:pPr lvl="4" indent="-342900">
              <a:spcAft>
                <a:spcPts val="300"/>
              </a:spcAft>
            </a:pPr>
            <a:r>
              <a:rPr lang="en-US" altLang="en-US" sz="1200" dirty="0"/>
              <a:t>Similarity to the index is maintained by allocating the weight from an excluded stock to other stocks with similar risk characteristics with a preference for favorable ESG scores.</a:t>
            </a:r>
          </a:p>
          <a:p>
            <a:pPr lvl="4" indent="-342900">
              <a:spcAft>
                <a:spcPts val="300"/>
              </a:spcAft>
            </a:pPr>
            <a:r>
              <a:rPr lang="en-US" altLang="en-US" sz="1200" dirty="0"/>
              <a:t>The Fund’s Tracking Error is targeted to be less than 0.50%</a:t>
            </a:r>
          </a:p>
          <a:p>
            <a:pPr lvl="4" indent="-342900">
              <a:spcAft>
                <a:spcPts val="300"/>
              </a:spcAft>
            </a:pPr>
            <a:r>
              <a:rPr lang="en-US" altLang="en-US" sz="1200" dirty="0"/>
              <a:t>Sector weights are typically within +/-0.70% of benchmark weight</a:t>
            </a:r>
          </a:p>
          <a:p>
            <a:pPr lvl="4" indent="-342900">
              <a:spcAft>
                <a:spcPts val="300"/>
              </a:spcAft>
            </a:pPr>
            <a:r>
              <a:rPr lang="en-US" altLang="en-US" sz="1200" dirty="0"/>
              <a:t>The index-relative overweight per security is normally less than 0.25%</a:t>
            </a:r>
          </a:p>
          <a:p>
            <a:pPr>
              <a:spcBef>
                <a:spcPts val="600"/>
              </a:spcBef>
            </a:pPr>
            <a:endParaRPr lang="en-US" dirty="0">
              <a:solidFill>
                <a:schemeClr val="tx1"/>
              </a:solidFill>
            </a:endParaRPr>
          </a:p>
        </p:txBody>
      </p:sp>
    </p:spTree>
    <p:extLst>
      <p:ext uri="{BB962C8B-B14F-4D97-AF65-F5344CB8AC3E}">
        <p14:creationId xmlns:p14="http://schemas.microsoft.com/office/powerpoint/2010/main" val="11256279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Source: </a:t>
            </a:r>
            <a:r>
              <a:rPr lang="en-US" dirty="0" err="1" smtClean="0"/>
              <a:t>Sustainalytics</a:t>
            </a:r>
            <a:r>
              <a:rPr lang="en-US" dirty="0" smtClean="0"/>
              <a:t>, “ESG Risk Ratings – Methodology Abstract, Version 3.1”, June 2024</a:t>
            </a:r>
            <a:endParaRPr lang="en-US" dirty="0"/>
          </a:p>
        </p:txBody>
      </p:sp>
      <p:sp>
        <p:nvSpPr>
          <p:cNvPr id="3" name="Title 2"/>
          <p:cNvSpPr>
            <a:spLocks noGrp="1"/>
          </p:cNvSpPr>
          <p:nvPr>
            <p:ph type="title"/>
          </p:nvPr>
        </p:nvSpPr>
        <p:spPr/>
        <p:txBody>
          <a:bodyPr/>
          <a:lstStyle/>
          <a:p>
            <a:r>
              <a:rPr lang="en-US" altLang="en-US" dirty="0"/>
              <a:t>New Covenant Growth Fund</a:t>
            </a:r>
            <a:br>
              <a:rPr lang="en-US" altLang="en-US" dirty="0"/>
            </a:br>
            <a:r>
              <a:rPr lang="en-US" altLang="en-US" dirty="0"/>
              <a:t>Tilts based on </a:t>
            </a:r>
            <a:r>
              <a:rPr lang="en-US" altLang="en-US" dirty="0" err="1"/>
              <a:t>Sustainalytics</a:t>
            </a:r>
            <a:r>
              <a:rPr lang="en-US" altLang="en-US" dirty="0"/>
              <a:t>’ ESG risk ratings </a:t>
            </a:r>
            <a:endParaRPr lang="en-US" dirty="0"/>
          </a:p>
        </p:txBody>
      </p:sp>
      <p:sp>
        <p:nvSpPr>
          <p:cNvPr id="4" name="Content Placeholder 3"/>
          <p:cNvSpPr>
            <a:spLocks noGrp="1"/>
          </p:cNvSpPr>
          <p:nvPr>
            <p:ph idx="1"/>
          </p:nvPr>
        </p:nvSpPr>
        <p:spPr/>
        <p:txBody>
          <a:bodyPr/>
          <a:lstStyle/>
          <a:p>
            <a:pPr>
              <a:spcBef>
                <a:spcPts val="600"/>
              </a:spcBef>
            </a:pPr>
            <a:r>
              <a:rPr lang="en-US" altLang="en-US" dirty="0"/>
              <a:t>ESG risk ratings on Key Performance Indicators (KPI), both sector-specific and worldwide</a:t>
            </a:r>
          </a:p>
          <a:p>
            <a:pPr>
              <a:spcBef>
                <a:spcPts val="600"/>
              </a:spcBef>
            </a:pPr>
            <a:r>
              <a:rPr lang="en-US" altLang="en-US" dirty="0"/>
              <a:t>Exposure: a set of ESG-related factors that pose potential economic risks for companies; also viewed as a company’s sensitivity or vulnerability to ESG risks</a:t>
            </a:r>
          </a:p>
          <a:p>
            <a:pPr>
              <a:spcBef>
                <a:spcPts val="600"/>
              </a:spcBef>
            </a:pPr>
            <a:r>
              <a:rPr lang="en-US" altLang="en-US" dirty="0"/>
              <a:t>Management: commitments and actions that demonstrate how a company approaches and handles an ESG issue through policies, programs, corporate governance, and potential failure of management through involvement in controversies</a:t>
            </a:r>
          </a:p>
          <a:p>
            <a:pPr>
              <a:spcBef>
                <a:spcPts val="600"/>
              </a:spcBef>
            </a:pPr>
            <a:endParaRPr lang="en-US" dirty="0"/>
          </a:p>
        </p:txBody>
      </p:sp>
    </p:spTree>
    <p:extLst>
      <p:ext uri="{BB962C8B-B14F-4D97-AF65-F5344CB8AC3E}">
        <p14:creationId xmlns:p14="http://schemas.microsoft.com/office/powerpoint/2010/main" val="1400066265"/>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709246" y="4876800"/>
            <a:ext cx="8587154" cy="685800"/>
          </a:xfrm>
        </p:spPr>
        <p:txBody>
          <a:bodyPr/>
          <a:lstStyle/>
          <a:p>
            <a:pPr>
              <a:spcBef>
                <a:spcPct val="0"/>
              </a:spcBef>
            </a:pPr>
            <a:r>
              <a:rPr lang="en-US" altLang="en-US" dirty="0">
                <a:latin typeface="Segoe UI" panose="020B0502040204020203" pitchFamily="34" charset="0"/>
                <a:cs typeface="Segoe UI" panose="020B0502040204020203" pitchFamily="34" charset="0"/>
                <a:hlinkClick r:id="rId2"/>
              </a:rPr>
              <a:t>Click here</a:t>
            </a:r>
            <a:r>
              <a:rPr lang="en-US" altLang="en-US" dirty="0">
                <a:latin typeface="Segoe UI" panose="020B0502040204020203" pitchFamily="34" charset="0"/>
                <a:cs typeface="Segoe UI" panose="020B0502040204020203" pitchFamily="34" charset="0"/>
              </a:rPr>
              <a:t> to see the </a:t>
            </a:r>
            <a:r>
              <a:rPr lang="en-US" altLang="en-US" dirty="0" smtClean="0">
                <a:latin typeface="Segoe UI" panose="020B0502040204020203" pitchFamily="34" charset="0"/>
                <a:cs typeface="Segoe UI" panose="020B0502040204020203" pitchFamily="34" charset="0"/>
              </a:rPr>
              <a:t>12/31/24 </a:t>
            </a:r>
            <a:r>
              <a:rPr lang="en-US" altLang="en-US" dirty="0">
                <a:latin typeface="Segoe UI" panose="020B0502040204020203" pitchFamily="34" charset="0"/>
                <a:cs typeface="Segoe UI" panose="020B0502040204020203" pitchFamily="34" charset="0"/>
              </a:rPr>
              <a:t>fact sheet of the New Covenant </a:t>
            </a:r>
            <a:r>
              <a:rPr lang="en-US" altLang="en-US" dirty="0" smtClean="0">
                <a:latin typeface="Segoe UI" panose="020B0502040204020203" pitchFamily="34" charset="0"/>
                <a:cs typeface="Segoe UI" panose="020B0502040204020203" pitchFamily="34" charset="0"/>
              </a:rPr>
              <a:t>Income </a:t>
            </a:r>
            <a:r>
              <a:rPr lang="en-US" altLang="en-US" dirty="0">
                <a:latin typeface="Segoe UI" panose="020B0502040204020203" pitchFamily="34" charset="0"/>
                <a:cs typeface="Segoe UI" panose="020B0502040204020203" pitchFamily="34" charset="0"/>
              </a:rPr>
              <a:t>Fund which includes top holdings, characteristics and performance.</a:t>
            </a:r>
          </a:p>
          <a:p>
            <a:pPr>
              <a:spcBef>
                <a:spcPct val="0"/>
              </a:spcBef>
            </a:pPr>
            <a:r>
              <a:rPr lang="en-US" altLang="en-US" dirty="0">
                <a:latin typeface="Segoe UI" panose="020B0502040204020203" pitchFamily="34" charset="0"/>
                <a:cs typeface="Segoe UI" panose="020B0502040204020203" pitchFamily="34" charset="0"/>
              </a:rPr>
              <a:t>Source</a:t>
            </a:r>
            <a:r>
              <a:rPr lang="en-US" altLang="en-US" dirty="0">
                <a:latin typeface="Segoe UI" panose="020B0502040204020203" pitchFamily="34" charset="0"/>
                <a:cs typeface="Segoe UI" panose="020B0502040204020203" pitchFamily="34" charset="0"/>
              </a:rPr>
              <a:t>: Income Research + Management, Western Asset Management, New Covenant Funds Prospectus </a:t>
            </a:r>
            <a:r>
              <a:rPr lang="en-US" altLang="en-US" dirty="0">
                <a:latin typeface="Segoe UI" panose="020B0502040204020203" pitchFamily="34" charset="0"/>
                <a:cs typeface="Segoe UI" panose="020B0502040204020203" pitchFamily="34" charset="0"/>
              </a:rPr>
              <a:t>10/31/2024.</a:t>
            </a:r>
            <a:endParaRPr lang="en-US" altLang="en-US" dirty="0">
              <a:latin typeface="Segoe UI" panose="020B0502040204020203" pitchFamily="34" charset="0"/>
              <a:cs typeface="Segoe UI" panose="020B0502040204020203" pitchFamily="34" charset="0"/>
            </a:endParaRPr>
          </a:p>
        </p:txBody>
      </p:sp>
      <p:sp>
        <p:nvSpPr>
          <p:cNvPr id="6" name="Title 5"/>
          <p:cNvSpPr>
            <a:spLocks noGrp="1"/>
          </p:cNvSpPr>
          <p:nvPr>
            <p:ph type="title"/>
          </p:nvPr>
        </p:nvSpPr>
        <p:spPr/>
        <p:txBody>
          <a:bodyPr/>
          <a:lstStyle/>
          <a:p>
            <a:r>
              <a:rPr lang="en-US" altLang="en-US" dirty="0"/>
              <a:t>New Covenant </a:t>
            </a:r>
            <a:r>
              <a:rPr lang="en-US" altLang="en-US" dirty="0" smtClean="0"/>
              <a:t>Income </a:t>
            </a:r>
            <a:r>
              <a:rPr lang="en-US" altLang="en-US" dirty="0"/>
              <a:t>Fund </a:t>
            </a:r>
            <a:br>
              <a:rPr lang="en-US" altLang="en-US" dirty="0"/>
            </a:br>
            <a:r>
              <a:rPr lang="en-US" altLang="en-US" dirty="0"/>
              <a:t>Portfolio construction </a:t>
            </a:r>
            <a:endParaRPr lang="en-US" dirty="0"/>
          </a:p>
        </p:txBody>
      </p:sp>
      <p:sp>
        <p:nvSpPr>
          <p:cNvPr id="7" name="Content Placeholder 6"/>
          <p:cNvSpPr>
            <a:spLocks noGrp="1"/>
          </p:cNvSpPr>
          <p:nvPr>
            <p:ph sz="half" idx="1"/>
          </p:nvPr>
        </p:nvSpPr>
        <p:spPr/>
        <p:txBody>
          <a:bodyPr/>
          <a:lstStyle/>
          <a:p>
            <a:pPr marL="285750" indent="-285750">
              <a:spcBef>
                <a:spcPts val="600"/>
              </a:spcBef>
              <a:buFont typeface="Arial" panose="020B0604020202020204" pitchFamily="34" charset="0"/>
              <a:buChar char="•"/>
            </a:pPr>
            <a:r>
              <a:rPr lang="en-US" altLang="en-US" sz="1200" dirty="0">
                <a:solidFill>
                  <a:schemeClr val="tx1"/>
                </a:solidFill>
              </a:rPr>
              <a:t>Investment objective: </a:t>
            </a:r>
            <a:r>
              <a:rPr lang="en-US" altLang="en-US" sz="1200" b="0" dirty="0">
                <a:solidFill>
                  <a:schemeClr val="tx1"/>
                </a:solidFill>
              </a:rPr>
              <a:t>The Fund’s investment objective is a high level of current income with preservation of capital. </a:t>
            </a:r>
            <a:endParaRPr lang="en-US" altLang="en-US" sz="1200" dirty="0">
              <a:solidFill>
                <a:schemeClr val="tx1"/>
              </a:solidFill>
            </a:endParaRPr>
          </a:p>
          <a:p>
            <a:pPr marL="285750" indent="-285750">
              <a:spcBef>
                <a:spcPts val="600"/>
              </a:spcBef>
              <a:buFont typeface="Arial" panose="020B0604020202020204" pitchFamily="34" charset="0"/>
              <a:buChar char="•"/>
            </a:pPr>
            <a:r>
              <a:rPr lang="en-US" altLang="en-US" sz="1200" dirty="0">
                <a:solidFill>
                  <a:schemeClr val="tx1"/>
                </a:solidFill>
              </a:rPr>
              <a:t>Benchmark</a:t>
            </a:r>
            <a:r>
              <a:rPr lang="en-US" altLang="en-US" sz="1200" b="0" dirty="0">
                <a:solidFill>
                  <a:schemeClr val="tx1"/>
                </a:solidFill>
              </a:rPr>
              <a:t>: Bloomberg Intermediate US Aggregate Bond Index</a:t>
            </a:r>
          </a:p>
          <a:p>
            <a:pPr marL="285750" indent="-285750">
              <a:spcBef>
                <a:spcPts val="600"/>
              </a:spcBef>
              <a:buFont typeface="Arial" panose="020B0604020202020204" pitchFamily="34" charset="0"/>
              <a:buChar char="•"/>
            </a:pPr>
            <a:r>
              <a:rPr lang="en-US" altLang="en-US" sz="1200" dirty="0">
                <a:solidFill>
                  <a:schemeClr val="tx1"/>
                </a:solidFill>
              </a:rPr>
              <a:t>Sub-Advisers</a:t>
            </a:r>
            <a:r>
              <a:rPr lang="en-US" altLang="en-US" sz="1200" b="0" dirty="0">
                <a:solidFill>
                  <a:schemeClr val="tx1"/>
                </a:solidFill>
              </a:rPr>
              <a:t>: Income Research &amp; Management; Western Asset Management</a:t>
            </a:r>
          </a:p>
          <a:p>
            <a:pPr marL="285750" indent="-285750">
              <a:spcBef>
                <a:spcPts val="600"/>
              </a:spcBef>
              <a:spcAft>
                <a:spcPts val="1200"/>
              </a:spcAft>
              <a:buFont typeface="Arial" panose="020B0604020202020204" pitchFamily="34" charset="0"/>
              <a:buChar char="•"/>
            </a:pPr>
            <a:r>
              <a:rPr lang="en-US" altLang="en-US" sz="1200" b="0" dirty="0">
                <a:solidFill>
                  <a:schemeClr val="tx1"/>
                </a:solidFill>
              </a:rPr>
              <a:t>The Fund invests primarily in corporate bonds and government bonds issued or guaranteed by the U.S. Government or one of its agencies, and mortgage-backed and asset backed securities. The Fund seeks to invest consistent with social-witness principles established by the General Assembly of the Presbyterian Church (U.S.A.) (“Presbyterian Principles”). </a:t>
            </a:r>
          </a:p>
          <a:p>
            <a:pPr>
              <a:spcBef>
                <a:spcPts val="600"/>
              </a:spcBef>
            </a:pPr>
            <a:endParaRPr lang="en-US" altLang="en-US" sz="1200" dirty="0">
              <a:solidFill>
                <a:schemeClr val="tx1"/>
              </a:solidFill>
            </a:endParaRPr>
          </a:p>
          <a:p>
            <a:pPr marL="285750" indent="-285750">
              <a:spcBef>
                <a:spcPts val="600"/>
              </a:spcBef>
            </a:pPr>
            <a:r>
              <a:rPr lang="en-US" altLang="en-US" sz="1200" dirty="0">
                <a:solidFill>
                  <a:schemeClr val="tx1"/>
                </a:solidFill>
              </a:rPr>
              <a:t>	 </a:t>
            </a:r>
          </a:p>
          <a:p>
            <a:pPr marL="285750" indent="-285750">
              <a:spcBef>
                <a:spcPts val="600"/>
              </a:spcBef>
            </a:pPr>
            <a:endParaRPr lang="en-US" altLang="en-US" sz="1200" dirty="0">
              <a:solidFill>
                <a:schemeClr val="tx1"/>
              </a:solidFill>
            </a:endParaRPr>
          </a:p>
          <a:p>
            <a:pPr>
              <a:spcBef>
                <a:spcPts val="600"/>
              </a:spcBef>
            </a:pPr>
            <a:endParaRPr lang="en-US" dirty="0">
              <a:solidFill>
                <a:schemeClr val="tx1"/>
              </a:solidFill>
            </a:endParaRPr>
          </a:p>
        </p:txBody>
      </p:sp>
      <p:sp>
        <p:nvSpPr>
          <p:cNvPr id="12" name="Content Placeholder 11"/>
          <p:cNvSpPr>
            <a:spLocks noGrp="1"/>
          </p:cNvSpPr>
          <p:nvPr>
            <p:ph sz="half" idx="2"/>
          </p:nvPr>
        </p:nvSpPr>
        <p:spPr/>
        <p:txBody>
          <a:bodyPr/>
          <a:lstStyle/>
          <a:p>
            <a:pPr marL="285750" indent="-285750">
              <a:spcBef>
                <a:spcPts val="600"/>
              </a:spcBef>
            </a:pPr>
            <a:r>
              <a:rPr lang="en-US" altLang="en-US" sz="1200" dirty="0">
                <a:solidFill>
                  <a:schemeClr val="tx1"/>
                </a:solidFill>
              </a:rPr>
              <a:t>Implementation of the Presbyterian Principles</a:t>
            </a:r>
          </a:p>
          <a:p>
            <a:pPr marL="285750" indent="-285750">
              <a:spcBef>
                <a:spcPts val="600"/>
              </a:spcBef>
              <a:buFontTx/>
              <a:buAutoNum type="arabicPeriod"/>
            </a:pPr>
            <a:r>
              <a:rPr lang="en-US" altLang="en-US" sz="1200" dirty="0">
                <a:solidFill>
                  <a:schemeClr val="tx1"/>
                </a:solidFill>
              </a:rPr>
              <a:t>The Socially Responsible Screen </a:t>
            </a:r>
            <a:r>
              <a:rPr lang="en-US" altLang="en-US" sz="1200" b="0" dirty="0">
                <a:solidFill>
                  <a:schemeClr val="tx1"/>
                </a:solidFill>
              </a:rPr>
              <a:t>follows the social witness principles established by the General Assembly of the Presbyterian Church (U.S.A.) (“Presbyterian Principles”). The fund seeks to avoid investments in: tobacco, alcohol and gambling, for-profit prisons, and some companies related to weapons production, antipersonnel land mines, handguns and assault weapons</a:t>
            </a:r>
          </a:p>
          <a:p>
            <a:pPr marL="285750" indent="-285750">
              <a:spcBef>
                <a:spcPts val="600"/>
              </a:spcBef>
              <a:buFontTx/>
              <a:buAutoNum type="arabicPeriod"/>
            </a:pPr>
            <a:r>
              <a:rPr lang="en-US" altLang="en-US" sz="1200" dirty="0">
                <a:solidFill>
                  <a:schemeClr val="tx1"/>
                </a:solidFill>
              </a:rPr>
              <a:t>Environmental, Social and Governance (ESG) </a:t>
            </a:r>
            <a:r>
              <a:rPr lang="en-US" altLang="en-US" sz="1200" b="0" dirty="0">
                <a:solidFill>
                  <a:schemeClr val="tx1"/>
                </a:solidFill>
              </a:rPr>
              <a:t>screening seeks to tilt the portfolio toward the issuers with the highest ESG ratings (MSCI or proprietary manager ranking methodologies)</a:t>
            </a:r>
          </a:p>
          <a:p>
            <a:pPr marL="631825" lvl="4" indent="-285750">
              <a:buFont typeface="Wingdings" panose="05000000000000000000" pitchFamily="2" charset="2"/>
              <a:buChar char="§"/>
            </a:pPr>
            <a:r>
              <a:rPr lang="en-US" altLang="en-US" sz="1200" dirty="0"/>
              <a:t>Income Research + Management utilizes a proprietary ESG ranking methodology that classifies companies as Leaders, Neutral, or Laggards. This manager seeks to limit laggards to 12% of the portfolio</a:t>
            </a:r>
            <a:r>
              <a:rPr lang="en-US" altLang="en-US" sz="1200" dirty="0" smtClean="0"/>
              <a:t>.</a:t>
            </a:r>
          </a:p>
          <a:p>
            <a:pPr marL="631825" lvl="4" indent="-285750">
              <a:buFont typeface="Wingdings" panose="05000000000000000000" pitchFamily="2" charset="2"/>
              <a:buChar char="§"/>
            </a:pPr>
            <a:r>
              <a:rPr lang="en-US" altLang="en-US" sz="1200" dirty="0" smtClean="0"/>
              <a:t>Met West Utilizes both a proprietary and third party data to rank issuers.  ESG assessment is determined by a dedicated ESG research team separate from the fundamental credit research decision which then categorizes companies as Leaders, Average, or Laggards</a:t>
            </a:r>
            <a:endParaRPr lang="en-US" altLang="en-US" sz="1200" dirty="0"/>
          </a:p>
        </p:txBody>
      </p:sp>
    </p:spTree>
    <p:extLst>
      <p:ext uri="{BB962C8B-B14F-4D97-AF65-F5344CB8AC3E}">
        <p14:creationId xmlns:p14="http://schemas.microsoft.com/office/powerpoint/2010/main" val="2140152111"/>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r>
              <a:rPr lang="en-US" dirty="0" smtClean="0"/>
              <a:t>Source: MSCI ESG Research LLC, “MSCI ESG Fund Ratings Methodology”, </a:t>
            </a:r>
            <a:r>
              <a:rPr lang="en-US" dirty="0" smtClean="0"/>
              <a:t>April 2024</a:t>
            </a:r>
            <a:endParaRPr lang="en-US" dirty="0"/>
          </a:p>
        </p:txBody>
      </p:sp>
      <p:sp>
        <p:nvSpPr>
          <p:cNvPr id="3" name="Title 2"/>
          <p:cNvSpPr>
            <a:spLocks noGrp="1"/>
          </p:cNvSpPr>
          <p:nvPr>
            <p:ph type="title"/>
          </p:nvPr>
        </p:nvSpPr>
        <p:spPr/>
        <p:txBody>
          <a:bodyPr/>
          <a:lstStyle/>
          <a:p>
            <a:r>
              <a:rPr lang="en-US" altLang="en-US" dirty="0"/>
              <a:t>New Covenant Income Fund</a:t>
            </a:r>
            <a:br>
              <a:rPr lang="en-US" altLang="en-US" dirty="0"/>
            </a:br>
            <a:r>
              <a:rPr lang="en-US" altLang="en-US" dirty="0"/>
              <a:t>MSCI ESG fund ratings</a:t>
            </a:r>
            <a:endParaRPr lang="en-US" dirty="0"/>
          </a:p>
        </p:txBody>
      </p:sp>
      <p:sp>
        <p:nvSpPr>
          <p:cNvPr id="6" name="Content Placeholder 5"/>
          <p:cNvSpPr>
            <a:spLocks noGrp="1"/>
          </p:cNvSpPr>
          <p:nvPr>
            <p:ph idx="1"/>
          </p:nvPr>
        </p:nvSpPr>
        <p:spPr/>
        <p:txBody>
          <a:bodyPr/>
          <a:lstStyle/>
          <a:p>
            <a:pPr>
              <a:defRPr/>
            </a:pPr>
            <a:r>
              <a:rPr lang="en-US" sz="1400" dirty="0"/>
              <a:t>Designed to assess the resilience of a fund’s aggregate holdings to long-term, financially relevant, ESG risks; Highly rated funds consist of issuers with leading or improving management of key ESG risks</a:t>
            </a:r>
          </a:p>
          <a:p>
            <a:pPr>
              <a:defRPr/>
            </a:pPr>
            <a:r>
              <a:rPr lang="en-US" sz="1400" dirty="0" smtClean="0"/>
              <a:t>Aims </a:t>
            </a:r>
            <a:r>
              <a:rPr lang="en-US" sz="1400" dirty="0"/>
              <a:t>to provide fund level transparency to help </a:t>
            </a:r>
            <a:r>
              <a:rPr lang="en-US" sz="1400" dirty="0" smtClean="0"/>
              <a:t>investors </a:t>
            </a:r>
            <a:r>
              <a:rPr lang="en-US" sz="1400" dirty="0"/>
              <a:t>better understand </a:t>
            </a:r>
            <a:r>
              <a:rPr lang="en-US" sz="1400" dirty="0" smtClean="0"/>
              <a:t>the </a:t>
            </a:r>
            <a:r>
              <a:rPr lang="en-US" sz="1400" dirty="0"/>
              <a:t>ESG characteristics </a:t>
            </a:r>
            <a:r>
              <a:rPr lang="en-US" sz="1400" dirty="0" smtClean="0"/>
              <a:t>of a fund and screen funds based on a diverse set of ESG exposure categories</a:t>
            </a:r>
            <a:endParaRPr lang="en-US" sz="1400" dirty="0"/>
          </a:p>
          <a:p>
            <a:pPr>
              <a:defRPr/>
            </a:pPr>
            <a:r>
              <a:rPr lang="en-US" sz="1400" dirty="0" smtClean="0"/>
              <a:t>Includes over 300 metrics in seven categories: summary, risk, impact, values alignment, Sustainable Development Goals (SDG) alignment, climate change, and European Union (EU) sustainable finance</a:t>
            </a:r>
            <a:endParaRPr lang="en-US" sz="1400" dirty="0"/>
          </a:p>
          <a:p>
            <a:pPr>
              <a:buFont typeface="Arial" panose="020B0604020202020204" pitchFamily="34" charset="0"/>
              <a:buChar char="›"/>
              <a:defRPr/>
            </a:pPr>
            <a:endParaRPr lang="en-US" sz="1400" dirty="0"/>
          </a:p>
          <a:p>
            <a:pPr>
              <a:buFont typeface="Arial" panose="020B0604020202020204" pitchFamily="34" charset="0"/>
              <a:buChar char="›"/>
              <a:defRPr/>
            </a:pPr>
            <a:endParaRPr lang="en-US" sz="1400" dirty="0"/>
          </a:p>
          <a:p>
            <a:endParaRPr lang="en-US" dirty="0"/>
          </a:p>
        </p:txBody>
      </p:sp>
    </p:spTree>
    <p:extLst>
      <p:ext uri="{BB962C8B-B14F-4D97-AF65-F5344CB8AC3E}">
        <p14:creationId xmlns:p14="http://schemas.microsoft.com/office/powerpoint/2010/main" val="384253910"/>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tLang="en-US" dirty="0"/>
              <a:t>Important information</a:t>
            </a:r>
            <a:endParaRPr lang="en-US" dirty="0"/>
          </a:p>
        </p:txBody>
      </p:sp>
      <p:sp>
        <p:nvSpPr>
          <p:cNvPr id="7" name="Content Placeholder 6"/>
          <p:cNvSpPr>
            <a:spLocks noGrp="1"/>
          </p:cNvSpPr>
          <p:nvPr>
            <p:ph idx="1"/>
          </p:nvPr>
        </p:nvSpPr>
        <p:spPr/>
        <p:txBody>
          <a:bodyPr/>
          <a:lstStyle/>
          <a:p>
            <a:pPr marL="0" indent="0">
              <a:spcBef>
                <a:spcPct val="0"/>
              </a:spcBef>
              <a:spcAft>
                <a:spcPts val="1200"/>
              </a:spcAft>
              <a:buNone/>
            </a:pPr>
            <a:r>
              <a:rPr lang="en-US" altLang="en-US" sz="1200" dirty="0"/>
              <a:t>The Russell 3000 Index measures the performance of the largest 3000 U.S. companies representing approximately 98% of the investable U.S. equity market. </a:t>
            </a:r>
          </a:p>
          <a:p>
            <a:pPr marL="0" indent="0">
              <a:spcBef>
                <a:spcPct val="0"/>
              </a:spcBef>
              <a:spcAft>
                <a:spcPts val="1200"/>
              </a:spcAft>
              <a:buNone/>
            </a:pPr>
            <a:r>
              <a:rPr lang="en-US" altLang="en-US" sz="1200" dirty="0"/>
              <a:t>The Bloomberg U.S. Intermediate US Aggregate Bond Index is an unmanaged index generally representative of intermediate investment grade government and corporate debt securities with maturities of 10 years or less. </a:t>
            </a:r>
          </a:p>
          <a:p>
            <a:pPr marL="0" indent="0">
              <a:spcBef>
                <a:spcPct val="0"/>
              </a:spcBef>
              <a:spcAft>
                <a:spcPts val="1200"/>
              </a:spcAft>
              <a:buNone/>
            </a:pPr>
            <a:r>
              <a:rPr lang="en-US" altLang="en-US" sz="1200" dirty="0" err="1"/>
              <a:t>Sustainalytics</a:t>
            </a:r>
            <a:r>
              <a:rPr lang="en-US" altLang="en-US" sz="1200" dirty="0"/>
              <a:t>, a Morningstar Company, is a leading independent ESG and corporate governance research, ratings and analytics firm that supports investors around the world with the development and implementation of responsible investment strategies. For more than 25 years, the firm has been developing high-quality, innovative solutions to meet the evolving needs of global investors. Today, </a:t>
            </a:r>
            <a:r>
              <a:rPr lang="en-US" altLang="en-US" sz="1200" dirty="0" err="1"/>
              <a:t>Sustainalytics</a:t>
            </a:r>
            <a:r>
              <a:rPr lang="en-US" altLang="en-US" sz="1200" dirty="0"/>
              <a:t> works with hundreds of the world’s leading asset managers and pension funds who incorporate ESG and corporate governance information and assessments into their investment processes.. For more information, visit </a:t>
            </a:r>
            <a:r>
              <a:rPr lang="en-US" altLang="en-US" sz="1200" u="sng" dirty="0">
                <a:hlinkClick r:id="rId2"/>
              </a:rPr>
              <a:t>www.sustainalytics.com</a:t>
            </a:r>
            <a:endParaRPr lang="en-US" altLang="en-US" sz="1200" u="sng" dirty="0"/>
          </a:p>
          <a:p>
            <a:pPr marL="0" indent="0">
              <a:spcBef>
                <a:spcPct val="0"/>
              </a:spcBef>
              <a:spcAft>
                <a:spcPts val="1200"/>
              </a:spcAft>
              <a:buNone/>
            </a:pPr>
            <a:r>
              <a:rPr lang="en-US" altLang="en-US" sz="1200" dirty="0"/>
              <a:t>MSCI is a leading provider of critical decision support tools and services for the global investment community. MSCI ESG Research products and services are provided by MSCI ESG Research LLC, and are designed to provide in-depth research, ratings and analysis of environmental, social and governance-related business practices to companies worldwide. ESG ratings, data and analysis from MSCI ESG Research LLC are also used in the construction of the MSCI ESG Indexes. MSCI ESG Research LLC is a Registered Investment Adviser under the Investment Advisers Act of 1940 and a subsidiary of MSCI Inc. For more information, visit </a:t>
            </a:r>
            <a:r>
              <a:rPr lang="en-US" altLang="en-US" sz="1200" dirty="0" smtClean="0">
                <a:hlinkClick r:id="rId3"/>
              </a:rPr>
              <a:t>https://www.msci.com/our-solutions/esg-investing/esg-ratings</a:t>
            </a:r>
            <a:r>
              <a:rPr lang="en-US" altLang="en-US" sz="1200" dirty="0" smtClean="0"/>
              <a:t> </a:t>
            </a:r>
            <a:endParaRPr lang="en-US" altLang="en-US" sz="1200" dirty="0"/>
          </a:p>
          <a:p>
            <a:pPr marL="0" indent="0">
              <a:spcBef>
                <a:spcPct val="0"/>
              </a:spcBef>
              <a:spcAft>
                <a:spcPts val="1200"/>
              </a:spcAft>
              <a:buNone/>
            </a:pPr>
            <a:r>
              <a:rPr lang="en-US" altLang="en-US" sz="1200" dirty="0"/>
              <a:t>Tracking Error is the risk that an investment’s  performance may vary substantially from the performance of the Index it tracks.</a:t>
            </a:r>
          </a:p>
          <a:p>
            <a:pPr marL="0" indent="0">
              <a:spcBef>
                <a:spcPct val="0"/>
              </a:spcBef>
              <a:spcAft>
                <a:spcPts val="1200"/>
              </a:spcAft>
              <a:buNone/>
            </a:pPr>
            <a:r>
              <a:rPr lang="en-US" altLang="en-US" sz="1200" dirty="0"/>
              <a:t>A Basis Point is equal to one hundredth of one percent.</a:t>
            </a:r>
          </a:p>
          <a:p>
            <a:pPr marL="0" indent="0">
              <a:spcBef>
                <a:spcPct val="0"/>
              </a:spcBef>
              <a:spcAft>
                <a:spcPts val="1200"/>
              </a:spcAft>
              <a:buNone/>
            </a:pPr>
            <a:endParaRPr lang="en-US" altLang="en-US" sz="1200" dirty="0"/>
          </a:p>
          <a:p>
            <a:pPr marL="0" indent="0">
              <a:spcBef>
                <a:spcPct val="0"/>
              </a:spcBef>
              <a:spcAft>
                <a:spcPts val="1200"/>
              </a:spcAft>
              <a:buNone/>
            </a:pPr>
            <a:endParaRPr lang="en-US" altLang="en-US" sz="1200" dirty="0"/>
          </a:p>
          <a:p>
            <a:pPr marL="0" indent="0">
              <a:buNone/>
            </a:pPr>
            <a:endParaRPr lang="en-US" sz="1200" dirty="0"/>
          </a:p>
        </p:txBody>
      </p:sp>
    </p:spTree>
    <p:extLst>
      <p:ext uri="{BB962C8B-B14F-4D97-AF65-F5344CB8AC3E}">
        <p14:creationId xmlns:p14="http://schemas.microsoft.com/office/powerpoint/2010/main" val="188591159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A477D2AE-7256-DC87-8CC9-E548AA8818FC}"/>
              </a:ext>
            </a:extLst>
          </p:cNvPr>
          <p:cNvSpPr>
            <a:spLocks noGrp="1" noChangeArrowheads="1"/>
          </p:cNvSpPr>
          <p:nvPr>
            <p:ph type="title"/>
          </p:nvPr>
        </p:nvSpPr>
        <p:spPr/>
        <p:txBody>
          <a:bodyPr/>
          <a:lstStyle/>
          <a:p>
            <a:r>
              <a:rPr lang="en-CA" altLang="en-US" dirty="0" smtClean="0"/>
              <a:t>Important information</a:t>
            </a:r>
            <a:endParaRPr lang="en-CA" altLang="en-US" dirty="0"/>
          </a:p>
        </p:txBody>
      </p:sp>
      <p:sp>
        <p:nvSpPr>
          <p:cNvPr id="31747" name="Text Placeholder 10">
            <a:extLst>
              <a:ext uri="{FF2B5EF4-FFF2-40B4-BE49-F238E27FC236}">
                <a16:creationId xmlns:a16="http://schemas.microsoft.com/office/drawing/2014/main" id="{C173ABC2-75AA-B1D2-C8FC-C3E9B14DD1F2}"/>
              </a:ext>
            </a:extLst>
          </p:cNvPr>
          <p:cNvSpPr>
            <a:spLocks noGrp="1"/>
          </p:cNvSpPr>
          <p:nvPr>
            <p:ph type="body" sz="quarter" idx="10"/>
          </p:nvPr>
        </p:nvSpPr>
        <p:spPr/>
        <p:txBody>
          <a:bodyPr/>
          <a:lstStyle/>
          <a:p>
            <a:r>
              <a:rPr lang="en-US" altLang="en-US" dirty="0" smtClean="0"/>
              <a:t>For </a:t>
            </a:r>
            <a:r>
              <a:rPr lang="en-US" altLang="en-US" dirty="0"/>
              <a:t>those New Covenant Funds which employ the ‘manager of managers’ structure, SEI Investments Management Corporation (SIMC) has ultimate responsibility for the investment performance of the Funds due to its responsibility to oversee the sub-advisers and recommend their hiring, termination and replacement. SIMC is the adviser to the New Covenant Funds, which are distributed by SEI Investments Distribution Co. (SIDCO). SIMC and SIDCO are wholly owned subsidiaries of SEI Investments Company. </a:t>
            </a:r>
          </a:p>
          <a:p>
            <a:r>
              <a:rPr lang="en-US" altLang="en-US" b="1" i="1" dirty="0"/>
              <a:t>To determine if the Funds are an appropriate investment for you, carefully consider the investment objectives, risk factors and charges and expenses before investing. This and other information can be found in the Funds’ full and summary prospectuses, which can be obtained by calling 1.877.835.4531. Read them carefully before investing. This material must be preceded or accompanied by a current prospectus.</a:t>
            </a:r>
          </a:p>
          <a:p>
            <a:r>
              <a:rPr lang="en-US" altLang="ja-JP" dirty="0"/>
              <a:t>There are risks involved with investing, including loss of principal. Current and future portfolio holdings are subject to risks as well. </a:t>
            </a:r>
            <a:r>
              <a:rPr lang="en-US" altLang="ja-JP" dirty="0" smtClean="0"/>
              <a:t>Bonds </a:t>
            </a:r>
            <a:r>
              <a:rPr lang="en-US" altLang="ja-JP" dirty="0"/>
              <a:t>and bond funds will decrease in value as interest rates rise. </a:t>
            </a:r>
            <a:r>
              <a:rPr lang="en-US" altLang="ja-JP" dirty="0" smtClean="0"/>
              <a:t>Environmental, social and governance (ESG) and the </a:t>
            </a:r>
            <a:r>
              <a:rPr lang="en-US" altLang="ja-JP" dirty="0"/>
              <a:t>Funds’ social policy may cause it to make or avoid investments for social reasons when it may be disadvantageous to do so</a:t>
            </a:r>
            <a:r>
              <a:rPr lang="en-US" altLang="ja-JP" dirty="0" smtClean="0"/>
              <a:t>.</a:t>
            </a:r>
          </a:p>
          <a:p>
            <a:r>
              <a:rPr lang="en-US" altLang="ja-JP" dirty="0" smtClean="0"/>
              <a:t>The Funds seek to invest consistent with social-witness principles established by the General Assembly of the Presbyterian Church (U.S.A.) (the “Presbyterian Principles”), as reflected in Guidelines put forth by the Committee on Mission Responsibility Through Investing (the “Committee”). The Funds seek to avoid investing in companies involved in tobacco, alcohol and gambling, along with for-profit prisons, and some companies related to weapons production, antipersonnel and mines, handguns and assault weapons. In addition, at times a company involved in serious human rights violations may also be screened. The Funds may also screen companies for other reasons when deemed appropriate to implement the Presbyterian Principles. The Funds may choose not to purchase, or may sell, otherwise profitable investments in companies which have been identified as being in conflict with its established social-witness principles. This means that the Fund may underperform other similar mutual funds that do not consider social-witness principles in their investing. ESG and sustainability are not uniformly defined across the industry.</a:t>
            </a:r>
          </a:p>
          <a:p>
            <a:r>
              <a:rPr lang="en-US" altLang="ja-JP" dirty="0" smtClean="0"/>
              <a:t>The Growth Fund is subject to tracking error risk or the risk that the Fund’s performance may vary substantially form the performance of the Index it tracks. The Fund may invest in derivatives, which are often more volatile than other investments and may magnify the Fund’s gains or losses. </a:t>
            </a:r>
            <a:endParaRPr lang="en-US" altLang="ja-JP" dirty="0"/>
          </a:p>
          <a:p>
            <a:r>
              <a:rPr lang="en-US" altLang="ja-JP" dirty="0"/>
              <a:t>Diversification may not protect against market risk. There is no assurance the objectives discussed will be met. </a:t>
            </a:r>
            <a:r>
              <a:rPr lang="en-US" altLang="ja-JP" dirty="0" smtClean="0"/>
              <a:t>One </a:t>
            </a:r>
            <a:r>
              <a:rPr lang="en-US" altLang="ja-JP" dirty="0"/>
              <a:t>cannot invest directly in an index. </a:t>
            </a:r>
          </a:p>
          <a:p>
            <a:r>
              <a:rPr lang="en-US" altLang="ja-JP" dirty="0"/>
              <a:t>Not FDIC Insured        No Bank Guarantee        May Lose Value</a:t>
            </a:r>
          </a:p>
        </p:txBody>
      </p:sp>
    </p:spTree>
    <p:extLst>
      <p:ext uri="{BB962C8B-B14F-4D97-AF65-F5344CB8AC3E}">
        <p14:creationId xmlns:p14="http://schemas.microsoft.com/office/powerpoint/2010/main" val="3977303358"/>
      </p:ext>
    </p:extLst>
  </p:cSld>
  <p:clrMapOvr>
    <a:masterClrMapping/>
  </p:clrMapOvr>
  <mc:AlternateContent xmlns:mc="http://schemas.openxmlformats.org/markup-compatibility/2006" xmlns:p14="http://schemas.microsoft.com/office/powerpoint/2010/main">
    <mc:Choice Requires="p14">
      <p:transition p14:dur="100">
        <p:fade/>
      </p:transition>
    </mc:Choice>
    <mc:Fallback xmlns="">
      <p:transition>
        <p:fade/>
      </p:transition>
    </mc:Fallback>
  </mc:AlternateContent>
</p:sld>
</file>

<file path=ppt/theme/theme1.xml><?xml version="1.0" encoding="utf-8"?>
<a:theme xmlns:a="http://schemas.openxmlformats.org/drawingml/2006/main" name="Office Theme">
  <a:themeElements>
    <a:clrScheme name="Blue SEI 2022">
      <a:dk1>
        <a:srgbClr val="1C1E22"/>
      </a:dk1>
      <a:lt1>
        <a:srgbClr val="FFFFFF"/>
      </a:lt1>
      <a:dk2>
        <a:srgbClr val="1C1E22"/>
      </a:dk2>
      <a:lt2>
        <a:srgbClr val="FFFFFF"/>
      </a:lt2>
      <a:accent1>
        <a:srgbClr val="2AA5D6"/>
      </a:accent1>
      <a:accent2>
        <a:srgbClr val="24495D"/>
      </a:accent2>
      <a:accent3>
        <a:srgbClr val="57728B"/>
      </a:accent3>
      <a:accent4>
        <a:srgbClr val="C3CCD2"/>
      </a:accent4>
      <a:accent5>
        <a:srgbClr val="228ABC"/>
      </a:accent5>
      <a:accent6>
        <a:srgbClr val="94D2EB"/>
      </a:accent6>
      <a:hlink>
        <a:srgbClr val="DA3336"/>
      </a:hlink>
      <a:folHlink>
        <a:srgbClr val="24495D"/>
      </a:folHlink>
    </a:clrScheme>
    <a:fontScheme name="Segoe UI SEI 2024">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a:defPPr>
      </a:lstStyle>
    </a:txDef>
  </a:objectDefaults>
  <a:extraClrSchemeLst/>
  <a:extLst>
    <a:ext uri="{05A4C25C-085E-4340-85A3-A5531E510DB2}">
      <thm15:themeFamily xmlns:thm15="http://schemas.microsoft.com/office/thememl/2012/main" name="Presentation3" id="{89E90009-5E2C-3443-ACE5-102DED2E8F2A}" vid="{C42642A9-5AE2-2C42-A095-22D63A53E3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4DBD9CE6BEE548AD51C8EE49F5C5AF" ma:contentTypeVersion="0" ma:contentTypeDescription="Create a new document." ma:contentTypeScope="" ma:versionID="f65d3880d8f18d17bd6d128f61b389c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E775F5-45AA-434B-B51C-DBFB79D614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4F45551-3119-4E20-AFF0-EDB25AAD21E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1BB2A340-EE19-448E-B67B-834C034810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182</TotalTime>
  <Words>1661</Words>
  <Application>Microsoft Office PowerPoint</Application>
  <PresentationFormat>Widescreen</PresentationFormat>
  <Paragraphs>60</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MS PGothic</vt:lpstr>
      <vt:lpstr>Arial</vt:lpstr>
      <vt:lpstr>Calibri</vt:lpstr>
      <vt:lpstr>Segoe UI</vt:lpstr>
      <vt:lpstr>Trebuchet MS</vt:lpstr>
      <vt:lpstr>Wingdings</vt:lpstr>
      <vt:lpstr>Office Theme</vt:lpstr>
      <vt:lpstr>Overview of Portfolio Construction and Social Screening</vt:lpstr>
      <vt:lpstr>New Covenant Growth Fund  Portfolio construction </vt:lpstr>
      <vt:lpstr>New Covenant Growth Fund Tilts based on Sustainalytics’ ESG risk ratings </vt:lpstr>
      <vt:lpstr>New Covenant Income Fund  Portfolio construction </vt:lpstr>
      <vt:lpstr>New Covenant Income Fund MSCI ESG fund ratings</vt:lpstr>
      <vt:lpstr>Important information</vt:lpstr>
      <vt:lpstr>Important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Institutional US Existing Template_(2024)(v3)</dc:title>
  <dc:subject/>
  <dc:creator>Till, Jessica</dc:creator>
  <cp:keywords>Deck Labs</cp:keywords>
  <dc:description>decklabs.com</dc:description>
  <cp:lastModifiedBy>Grosso, AnnMarie</cp:lastModifiedBy>
  <cp:revision>17</cp:revision>
  <cp:lastPrinted>2022-07-03T19:43:44Z</cp:lastPrinted>
  <dcterms:created xsi:type="dcterms:W3CDTF">2024-06-12T16:55:19Z</dcterms:created>
  <dcterms:modified xsi:type="dcterms:W3CDTF">2025-03-06T14:00:19Z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0x010100214DBD9CE6BEE548AD51C8EE49F5C5AF</vt:lpwstr>
  </property>
</Properties>
</file>